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21" autoAdjust="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2308225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Природа </a:t>
            </a:r>
            <a:b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Краснодарского края</a:t>
            </a:r>
            <a:endParaRPr lang="ru-RU" sz="6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4953000"/>
            <a:ext cx="6477000" cy="12954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Работу выполнил </a:t>
            </a:r>
            <a:r>
              <a:rPr lang="ru-RU" dirty="0" smtClean="0">
                <a:solidFill>
                  <a:schemeClr val="tx1"/>
                </a:solidFill>
              </a:rPr>
              <a:t>ученик класса </a:t>
            </a:r>
            <a:r>
              <a:rPr lang="ru-RU" smtClean="0">
                <a:solidFill>
                  <a:schemeClr val="tx1"/>
                </a:solidFill>
              </a:rPr>
              <a:t>3 «</a:t>
            </a:r>
            <a:r>
              <a:rPr lang="ru-RU" dirty="0" smtClean="0">
                <a:solidFill>
                  <a:schemeClr val="tx1"/>
                </a:solidFill>
              </a:rPr>
              <a:t>В»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Коньков Максим Сергеевич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1"/>
            <a:ext cx="8229600" cy="13716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400" dirty="0" smtClean="0"/>
              <a:t>           Краснодарский край находится на юге России, в юго-западной части Северного Кавказа. </a:t>
            </a:r>
          </a:p>
          <a:p>
            <a:pPr algn="ctr">
              <a:buNone/>
            </a:pPr>
            <a:r>
              <a:rPr lang="ru-RU" sz="2400" dirty="0" smtClean="0"/>
              <a:t>Административным центром Краснодарского края является город Краснодар.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pic>
        <p:nvPicPr>
          <p:cNvPr id="6" name="Рисунок 5" descr="0_82dd_f1a759be_X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676400"/>
            <a:ext cx="5429250" cy="45624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8229600" cy="175260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400" dirty="0" smtClean="0"/>
              <a:t>Краснодарский край делится рекой Кубань на две части: северную — равнинную (2/3 территории), и южную — предгорную и горную (1/3 территории), расположенную в западной высокогорной части Большого Кавказа. Высшая точка — гора </a:t>
            </a:r>
            <a:r>
              <a:rPr lang="ru-RU" sz="2400" dirty="0" err="1" smtClean="0"/>
              <a:t>Цахвоа</a:t>
            </a:r>
            <a:r>
              <a:rPr lang="ru-RU" sz="2400" dirty="0" smtClean="0"/>
              <a:t> (3345 м).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Рисунок 3" descr="exkurs_kuba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30" y="2743200"/>
            <a:ext cx="3694670" cy="2971800"/>
          </a:xfrm>
          <a:prstGeom prst="rect">
            <a:avLst/>
          </a:prstGeom>
        </p:spPr>
      </p:pic>
      <p:pic>
        <p:nvPicPr>
          <p:cNvPr id="5" name="Рисунок 4" descr="204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2743200"/>
            <a:ext cx="4459727" cy="29718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19200" y="304800"/>
            <a:ext cx="678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Рельеф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25908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На территории края расположено много мелких карстовых озёр, на полуострове Тамань и побережье Азовского моря — озёра-лиманы. На территории Краснодарского края находится самое большое озеро Северного Кавказа — </a:t>
            </a:r>
            <a:r>
              <a:rPr lang="ru-RU" sz="2400" dirty="0" err="1" smtClean="0"/>
              <a:t>Абрау</a:t>
            </a:r>
            <a:r>
              <a:rPr lang="ru-RU" sz="2400" dirty="0" smtClean="0"/>
              <a:t>. Его длина свыше 2600 м, максимальная ширина 600 м, площадь 1,6 кв. км. </a:t>
            </a:r>
            <a:br>
              <a:rPr lang="ru-RU" sz="2400" dirty="0" smtClean="0"/>
            </a:br>
            <a:r>
              <a:rPr lang="ru-RU" sz="2400" dirty="0" smtClean="0"/>
              <a:t>Воды </a:t>
            </a:r>
            <a:r>
              <a:rPr lang="ru-RU" sz="2400" dirty="0" err="1" smtClean="0"/>
              <a:t>Абрау</a:t>
            </a:r>
            <a:r>
              <a:rPr lang="ru-RU" sz="2400" dirty="0" smtClean="0"/>
              <a:t> имеют особый изумрудный оттенок. На невысоких прибрежных хребтах царствуют дубы и клены. </a:t>
            </a:r>
            <a:r>
              <a:rPr lang="ru-RU" sz="1600" dirty="0" smtClean="0">
                <a:solidFill>
                  <a:srgbClr val="9900CC"/>
                </a:solidFill>
              </a:rPr>
              <a:t/>
            </a:r>
            <a:br>
              <a:rPr lang="ru-RU" sz="1600" dirty="0" smtClean="0">
                <a:solidFill>
                  <a:srgbClr val="9900CC"/>
                </a:solidFill>
              </a:rPr>
            </a:br>
            <a:endParaRPr lang="ru-RU" sz="1600" dirty="0"/>
          </a:p>
        </p:txBody>
      </p:sp>
      <p:pic>
        <p:nvPicPr>
          <p:cNvPr id="4" name="Picture 7" descr="фото озера абрау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14600" y="3352800"/>
            <a:ext cx="4133088" cy="3099816"/>
          </a:xfrm>
        </p:spPr>
      </p:pic>
      <p:sp>
        <p:nvSpPr>
          <p:cNvPr id="5" name="Прямоугольник 4"/>
          <p:cNvSpPr/>
          <p:nvPr/>
        </p:nvSpPr>
        <p:spPr>
          <a:xfrm>
            <a:off x="1219200" y="304800"/>
            <a:ext cx="678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Водоёмы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4572000" cy="5867400"/>
          </a:xfrm>
        </p:spPr>
        <p:txBody>
          <a:bodyPr>
            <a:noAutofit/>
          </a:bodyPr>
          <a:lstStyle/>
          <a:p>
            <a:r>
              <a:rPr lang="ru-RU" sz="2100" dirty="0" smtClean="0"/>
              <a:t>Среди богатств Кубани лес занимает важное место, так как имеет большое природоохранное значение и является основным источником древесины ценных пород России. Общая площадь лесов Краснодарского края составляет свыше 1,8 </a:t>
            </a:r>
            <a:r>
              <a:rPr lang="ru-RU" sz="2100" dirty="0" err="1" smtClean="0"/>
              <a:t>млн</a:t>
            </a:r>
            <a:r>
              <a:rPr lang="ru-RU" sz="2100" dirty="0" smtClean="0"/>
              <a:t> га. Большой интерес представляет растительный мир побережья. Так, особую ценность представляют можжевеловые (часто с примесью фисташки </a:t>
            </a:r>
            <a:r>
              <a:rPr lang="ru-RU" sz="2100" dirty="0" err="1" smtClean="0"/>
              <a:t>туполистной</a:t>
            </a:r>
            <a:r>
              <a:rPr lang="ru-RU" sz="2100" dirty="0" smtClean="0"/>
              <a:t>) редколесья. Они распространены от Анапы до устья реки </a:t>
            </a:r>
            <a:r>
              <a:rPr lang="ru-RU" sz="2100" dirty="0" err="1" smtClean="0"/>
              <a:t>Мезыбь</a:t>
            </a:r>
            <a:r>
              <a:rPr lang="ru-RU" sz="2100" dirty="0" smtClean="0"/>
              <a:t> (за Геленджиком) и служат пристанищем древней средиземноморской флоры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pic>
        <p:nvPicPr>
          <p:cNvPr id="4" name="Рисунок 3" descr="0405_pic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990600"/>
            <a:ext cx="3657600" cy="2745085"/>
          </a:xfrm>
          <a:prstGeom prst="rect">
            <a:avLst/>
          </a:prstGeom>
        </p:spPr>
      </p:pic>
      <p:pic>
        <p:nvPicPr>
          <p:cNvPr id="5" name="Рисунок 4" descr="_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3810000"/>
            <a:ext cx="3124200" cy="27432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9200" y="304800"/>
            <a:ext cx="678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Леса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Минеральные источники</a:t>
            </a:r>
            <a:r>
              <a:rPr lang="ru-RU" sz="3200" i="1" dirty="0" smtClean="0">
                <a:solidFill>
                  <a:srgbClr val="7030A0"/>
                </a:solidFill>
              </a:rPr>
              <a:t> </a:t>
            </a:r>
            <a:endParaRPr lang="ru-RU" sz="3200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066800"/>
            <a:ext cx="4800600" cy="5410200"/>
          </a:xfrm>
        </p:spPr>
        <p:txBody>
          <a:bodyPr>
            <a:normAutofit fontScale="47500" lnSpcReduction="20000"/>
          </a:bodyPr>
          <a:lstStyle/>
          <a:p>
            <a:r>
              <a:rPr lang="ru-RU" sz="4200" dirty="0" smtClean="0"/>
              <a:t> </a:t>
            </a:r>
            <a:r>
              <a:rPr lang="ru-RU" sz="4200" dirty="0" smtClean="0">
                <a:solidFill>
                  <a:srgbClr val="FF0000"/>
                </a:solidFill>
              </a:rPr>
              <a:t>Воды, содержащие растворимые соли или газы</a:t>
            </a:r>
            <a:r>
              <a:rPr lang="ru-RU" sz="4200" dirty="0" smtClean="0"/>
              <a:t>. В различных районах края открыто более 200 минеральных источников, ценных в лечебном отношении. Известные из них — сероводородные в Сочи и Ейске, серно-щелочные в Горячем Ключе, йода - бромные в Хадыженске.</a:t>
            </a:r>
          </a:p>
          <a:p>
            <a:r>
              <a:rPr lang="ru-RU" sz="4200" dirty="0" smtClean="0"/>
              <a:t>В Сочи </a:t>
            </a:r>
            <a:r>
              <a:rPr lang="ru-RU" sz="4200" dirty="0" err="1" smtClean="0"/>
              <a:t>мацестинскими</a:t>
            </a:r>
            <a:r>
              <a:rPr lang="ru-RU" sz="4200" dirty="0" smtClean="0"/>
              <a:t> сероводородными ваннами и различными </a:t>
            </a:r>
            <a:r>
              <a:rPr lang="ru-RU" sz="4200" dirty="0" err="1" smtClean="0"/>
              <a:t>физиопроцедурами</a:t>
            </a:r>
            <a:r>
              <a:rPr lang="ru-RU" sz="4200" dirty="0" smtClean="0"/>
              <a:t> медицинские работники здравниц добиваются эффекта при лечении заболеваний суставов, органов дыхания, кожных и нервных болезней.</a:t>
            </a:r>
          </a:p>
          <a:p>
            <a:r>
              <a:rPr lang="ru-RU" sz="4200" dirty="0" smtClean="0"/>
              <a:t>В Ейске лечат заболевания суставов, радикулиты и другие болезни.</a:t>
            </a:r>
          </a:p>
          <a:p>
            <a:r>
              <a:rPr lang="ru-RU" sz="4200" dirty="0" smtClean="0"/>
              <a:t>Горячее - Ключевские источники, еще их называют </a:t>
            </a:r>
            <a:r>
              <a:rPr lang="ru-RU" sz="4200" dirty="0" err="1" smtClean="0"/>
              <a:t>Псекупскими</a:t>
            </a:r>
            <a:r>
              <a:rPr lang="ru-RU" sz="4200" dirty="0" smtClean="0"/>
              <a:t>, излечивают ревматизм, желудочно-кишечные, кожные и нервные заболевания.</a:t>
            </a:r>
          </a:p>
          <a:p>
            <a:endParaRPr lang="ru-RU" dirty="0"/>
          </a:p>
        </p:txBody>
      </p:sp>
      <p:pic>
        <p:nvPicPr>
          <p:cNvPr id="4" name="Рисунок 3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066800"/>
            <a:ext cx="3810000" cy="52387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Животный мир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6669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На территории края обитает 86 видов млекопитающих, 20 — пресмыкающихся, свыше 300 — птиц, 11 видов земноводных, при этом значительное количество животных занесено в Красную книгу России. Среди них есть такие редкие виды, как </a:t>
            </a:r>
            <a:r>
              <a:rPr lang="ru-RU" sz="2200" b="1" i="1" dirty="0" smtClean="0">
                <a:solidFill>
                  <a:srgbClr val="C00000"/>
                </a:solidFill>
              </a:rPr>
              <a:t>выдра кавказская, беркут, змееяд,  дрофа, могильщик, степной орел, </a:t>
            </a:r>
            <a:r>
              <a:rPr lang="ru-RU" sz="2200" b="1" i="1" dirty="0" err="1" smtClean="0">
                <a:solidFill>
                  <a:srgbClr val="C00000"/>
                </a:solidFill>
              </a:rPr>
              <a:t>орлан-белохвост</a:t>
            </a:r>
            <a:r>
              <a:rPr lang="ru-RU" sz="2200" b="1" i="1" dirty="0" smtClean="0">
                <a:solidFill>
                  <a:srgbClr val="C00000"/>
                </a:solidFill>
              </a:rPr>
              <a:t>, пеликаны кудрявый и </a:t>
            </a:r>
            <a:r>
              <a:rPr lang="ru-RU" sz="2200" b="1" i="1" dirty="0" err="1" smtClean="0">
                <a:solidFill>
                  <a:srgbClr val="C00000"/>
                </a:solidFill>
              </a:rPr>
              <a:t>розовый</a:t>
            </a:r>
            <a:r>
              <a:rPr lang="ru-RU" sz="2200" b="1" i="1" dirty="0" smtClean="0">
                <a:solidFill>
                  <a:srgbClr val="C00000"/>
                </a:solidFill>
              </a:rPr>
              <a:t>, тетерев кавказский</a:t>
            </a:r>
            <a:r>
              <a:rPr lang="ru-RU" sz="2200" b="1" i="1" dirty="0" smtClean="0"/>
              <a:t> </a:t>
            </a:r>
            <a:r>
              <a:rPr lang="ru-RU" sz="2200" dirty="0" smtClean="0"/>
              <a:t>и другие.</a:t>
            </a:r>
          </a:p>
        </p:txBody>
      </p:sp>
      <p:pic>
        <p:nvPicPr>
          <p:cNvPr id="4" name="Рисунок 3" descr="0_4ba22_b82bffe4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581400"/>
            <a:ext cx="2667000" cy="2895600"/>
          </a:xfrm>
          <a:prstGeom prst="rect">
            <a:avLst/>
          </a:prstGeom>
        </p:spPr>
      </p:pic>
      <p:pic>
        <p:nvPicPr>
          <p:cNvPr id="5" name="Рисунок 4" descr="66366508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581400"/>
            <a:ext cx="2133600" cy="2876093"/>
          </a:xfrm>
          <a:prstGeom prst="rect">
            <a:avLst/>
          </a:prstGeom>
        </p:spPr>
      </p:pic>
      <p:pic>
        <p:nvPicPr>
          <p:cNvPr id="6" name="Рисунок 5" descr="32977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3581400"/>
            <a:ext cx="3557225" cy="2895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199</Words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Природа  Краснодарского края</vt:lpstr>
      <vt:lpstr>Слайд 2</vt:lpstr>
      <vt:lpstr> Краснодарский край делится рекой Кубань на две части: северную — равнинную (2/3 территории), и южную — предгорную и горную (1/3 территории), расположенную в западной высокогорной части Большого Кавказа. Высшая точка — гора Цахвоа (3345 м). </vt:lpstr>
      <vt:lpstr>На территории края расположено много мелких карстовых озёр, на полуострове Тамань и побережье Азовского моря — озёра-лиманы. На территории Краснодарского края находится самое большое озеро Северного Кавказа — Абрау. Его длина свыше 2600 м, максимальная ширина 600 м, площадь 1,6 кв. км.  Воды Абрау имеют особый изумрудный оттенок. На невысоких прибрежных хребтах царствуют дубы и клены.  </vt:lpstr>
      <vt:lpstr>Среди богатств Кубани лес занимает важное место, так как имеет большое природоохранное значение и является основным источником древесины ценных пород России. Общая площадь лесов Краснодарского края составляет свыше 1,8 млн га. Большой интерес представляет растительный мир побережья. Так, особую ценность представляют можжевеловые (часто с примесью фисташки туполистной) редколесья. Они распространены от Анапы до устья реки Мезыбь (за Геленджиком) и служат пристанищем древней средиземноморской флоры.</vt:lpstr>
      <vt:lpstr>Минеральные источники </vt:lpstr>
      <vt:lpstr>Животный мир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Краснодарского края</dc:title>
  <cp:lastModifiedBy>1</cp:lastModifiedBy>
  <cp:revision>9</cp:revision>
  <dcterms:modified xsi:type="dcterms:W3CDTF">2012-04-18T09:41:30Z</dcterms:modified>
</cp:coreProperties>
</file>