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9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E42EB5-6548-438F-B2CE-ADFCDE8078BB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52AC617-3B8C-4026-AFF2-78EA66C69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6A8CF-7FE8-44EB-BA45-2125DD3B8DFE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E9834-C370-4581-8B1B-FCB3F50E6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6C3E3-CCD1-40BA-BCEA-21FDAC0D94A1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2E58B-1BF0-456D-A3BE-CFE7DED36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F1F2A-751F-48ED-BFDA-2F872B80BDFE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DC164-A4B6-4007-B83F-538F940A6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A7892-EB34-44A5-A34B-92371134AF88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518E5-40B3-409C-97B7-53824AAAE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B4751-6BC1-4413-9F40-04D005B663FB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4A0C0-66DC-426D-B8D3-74F36406C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3BAC4-5CA5-492A-B880-B1513A385144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4257E-FD5E-4527-B1CE-2BB352F15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262B7-B50C-4415-A043-0D003ED66021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AF3C1-782A-4959-A51C-0A660D7EB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F4F64-4D09-47E8-8519-35A1632F81BA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CF352-CE98-4FB0-AD51-0B858896A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57717-3E99-4DB9-886C-3A38018B5F9C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097AF-8B4D-453F-833B-2FD908F31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B52DF-6E95-4964-ABD1-1779E4974155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52FCB-EB65-40CF-AA82-830381FF3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11E83-9B84-4E41-8FAE-500DDB45152D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91BE9-9D03-4C74-A484-CE9679486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588919-E5B1-42D0-8065-0D2373A5F769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BEA09-8CD0-4D1C-9D1D-B066B0196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8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3" y="1365250"/>
            <a:ext cx="9253537" cy="2103438"/>
          </a:xfrm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4149725"/>
            <a:ext cx="6400800" cy="1752600"/>
          </a:xfrm>
        </p:spPr>
        <p:txBody>
          <a:bodyPr/>
          <a:lstStyle/>
          <a:p>
            <a:r>
              <a:rPr lang="ru-RU" dirty="0" err="1" smtClean="0"/>
              <a:t>Бескостов</a:t>
            </a:r>
            <a:r>
              <a:rPr lang="ru-RU" dirty="0" smtClean="0"/>
              <a:t> </a:t>
            </a:r>
            <a:r>
              <a:rPr lang="ru-RU" dirty="0" smtClean="0"/>
              <a:t>Владислав</a:t>
            </a:r>
          </a:p>
          <a:p>
            <a:r>
              <a:rPr lang="ru-RU" dirty="0" smtClean="0"/>
              <a:t>Ученик 3 «В» класса</a:t>
            </a:r>
          </a:p>
          <a:p>
            <a:r>
              <a:rPr lang="ru-RU" dirty="0" smtClean="0"/>
              <a:t>МОУ СОШ № 134 «Дарование»</a:t>
            </a:r>
          </a:p>
          <a:p>
            <a:r>
              <a:rPr lang="ru-RU" smtClean="0"/>
              <a:t>2012 г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214438"/>
            <a:ext cx="321945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1214438"/>
            <a:ext cx="3462337" cy="452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857250" y="500063"/>
            <a:ext cx="69294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                                     </a:t>
            </a:r>
            <a:r>
              <a:rPr lang="ru-RU" sz="2400">
                <a:latin typeface="Times New Roman" pitchFamily="18" charset="0"/>
              </a:rPr>
              <a:t>Фрески на стене дворца.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4813"/>
            <a:ext cx="548640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5867400" y="333375"/>
            <a:ext cx="3097213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Задолго до финикийцев критяне славились как отважные мореходы, цари Крита властвовали на Эгейском море. На Крите найдены глиняные таблички с непонятными письменами. Эти надписи пока не разгаданы.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5967" y="214290"/>
            <a:ext cx="4732065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3.Гибель Критского царства.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71450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6072188" y="2071688"/>
            <a:ext cx="29638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В 15 в. до н.э. на о. Фера произошло землетрясение и извержение вулкана , погубившие Критское царство.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785786" y="928670"/>
            <a:ext cx="770096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8800" dirty="0" smtClean="0"/>
              <a:t>СПАСИБО </a:t>
            </a:r>
          </a:p>
          <a:p>
            <a:pPr algn="ctr"/>
            <a:r>
              <a:rPr lang="ru-RU" sz="8800" smtClean="0"/>
              <a:t>ЗА ВНИМАНИЕ!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5888"/>
            <a:ext cx="35528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3924300" y="188913"/>
            <a:ext cx="5040313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Более 3,5 тысяч лет назад, в Европе, на юге Балканского полуострова, жили греческие племена. Значительную часть Греции покрывают крутые горы , которые делят Грецию на изолированные области. Больших и полноводных рек в Греции нет. Со всех сторон, кроме северной , ее омывают моря. На морях много островов, самый крупный из них - Крит. В Греции существовали независимые города Микены , Тиринф , Пилос , Афины.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57166"/>
            <a:ext cx="5303569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2.На Древнем Крите.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285875"/>
            <a:ext cx="4572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5000625" y="1571625"/>
            <a:ext cx="3786188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Сто лет назад археологи начали раскопки на острове. Близ древнего города Кносса они раскопали огромный дворец . Как и сказочный Лабиринт, дворец имел сотни помещений , коридоров, лестниц и переходов. Отправимся в этот удивительный дворец.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809625"/>
            <a:ext cx="38576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4429125" y="1714500"/>
            <a:ext cx="414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4786313" y="2357438"/>
            <a:ext cx="4000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Световой колодец во дворце.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85813"/>
            <a:ext cx="79057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071563" y="357188"/>
            <a:ext cx="7072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                          Внутреннее помещение дворца.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0800" y="990600"/>
            <a:ext cx="650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1357313" y="500063"/>
            <a:ext cx="6786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                                            </a:t>
            </a:r>
            <a:r>
              <a:rPr lang="ru-RU" sz="2400">
                <a:latin typeface="Times New Roman" pitchFamily="18" charset="0"/>
              </a:rPr>
              <a:t>Во дворце.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1571625"/>
            <a:ext cx="6350000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1476375" y="620713"/>
            <a:ext cx="7272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           Игры с быком. Фреска на стене дворца.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4679950" cy="624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5795963" y="1196975"/>
            <a:ext cx="25923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Юноша. Фреска на стене дворца.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428750" y="571500"/>
            <a:ext cx="6286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                          </a:t>
            </a:r>
            <a:r>
              <a:rPr lang="ru-RU" sz="2400">
                <a:latin typeface="Times New Roman" pitchFamily="18" charset="0"/>
              </a:rPr>
              <a:t>Фреска на стене дворца.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194</TotalTime>
  <Words>242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Antoxa</dc:creator>
  <cp:lastModifiedBy>Budnikova</cp:lastModifiedBy>
  <cp:revision>67</cp:revision>
  <dcterms:created xsi:type="dcterms:W3CDTF">2012-01-14T18:35:09Z</dcterms:created>
  <dcterms:modified xsi:type="dcterms:W3CDTF">2012-04-25T11:02:59Z</dcterms:modified>
</cp:coreProperties>
</file>