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5" r:id="rId3"/>
    <p:sldId id="264" r:id="rId4"/>
    <p:sldId id="262" r:id="rId5"/>
    <p:sldId id="258" r:id="rId6"/>
    <p:sldId id="259" r:id="rId7"/>
    <p:sldId id="263" r:id="rId8"/>
    <p:sldId id="261" r:id="rId9"/>
    <p:sldId id="267" r:id="rId10"/>
    <p:sldId id="268" r:id="rId11"/>
    <p:sldId id="269" r:id="rId12"/>
    <p:sldId id="270" r:id="rId13"/>
    <p:sldId id="271" r:id="rId14"/>
    <p:sldId id="26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64374" autoAdjust="0"/>
  </p:normalViewPr>
  <p:slideViewPr>
    <p:cSldViewPr>
      <p:cViewPr varScale="1">
        <p:scale>
          <a:sx n="91" d="100"/>
          <a:sy n="91" d="100"/>
        </p:scale>
        <p:origin x="-81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9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9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9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9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 advTm="19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9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 advClick="0" advTm="19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9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9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9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 advClick="0" advTm="19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 advClick="0" advTm="1900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G:\&#1077;&#1075;&#1086;&#1088;&#1086;&#1074;&#1072;%20&#1090;%20&#1072;\3.2\c69f42eaed04d4d5707fdeec712bbbc0.mp3" TargetMode="External"/><Relationship Id="rId1" Type="http://schemas.openxmlformats.org/officeDocument/2006/relationships/tags" Target="../tags/tag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428604"/>
            <a:ext cx="8458200" cy="421484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ctr"/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Восприятие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музыки «Аве Мария» Ф.Шуберт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Составитель: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муз.руководитель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ЕгороваТ.А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МБДОУ «Детский сад № 41 «Белоснежка»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Воркуты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Наталия\Documents\57265383_pic2BBBBBBly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1928802"/>
            <a:ext cx="3361350" cy="46434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ave_maria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285728"/>
            <a:ext cx="8299505" cy="62246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 advClick="0" advTm="1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1_94-4e469117e6f6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5061" t="386" r="25219"/>
          <a:stretch>
            <a:fillRect/>
          </a:stretch>
        </p:blipFill>
        <p:spPr>
          <a:xfrm>
            <a:off x="2428860" y="214290"/>
            <a:ext cx="4286547" cy="64411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 advClick="0"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hail-mary-in-picture-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71670" y="214290"/>
            <a:ext cx="5000660" cy="63299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 advClick="0" advTm="1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y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3042" y="214290"/>
            <a:ext cx="5649166" cy="64539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 advClick="0" advTm="1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G:\аве мария\05792ee07b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214290"/>
            <a:ext cx="4643470" cy="64294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</p:pic>
    </p:spTree>
  </p:cSld>
  <p:clrMapOvr>
    <a:masterClrMapping/>
  </p:clrMapOvr>
  <p:transition spd="med" advClick="0" advTm="1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G:\аве мария\the_madonn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85918" y="142852"/>
            <a:ext cx="5715040" cy="65008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</p:pic>
      <p:pic>
        <p:nvPicPr>
          <p:cNvPr id="3" name="c69f42eaed04d4d5707fdeec712bbbc0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med" advClick="0" advTm="1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G:\аве мария\wallpapers_20950_1280x8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42" y="285728"/>
            <a:ext cx="8215361" cy="63579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</p:pic>
    </p:spTree>
  </p:cSld>
  <p:clrMapOvr>
    <a:masterClrMapping/>
  </p:clrMapOvr>
  <p:transition spd="med"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G:\аве мария\3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214290"/>
            <a:ext cx="4714908" cy="62628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</p:pic>
    </p:spTree>
  </p:cSld>
  <p:clrMapOvr>
    <a:masterClrMapping/>
  </p:clrMapOvr>
  <p:transition spd="med" advClick="0" advTm="1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аве мария\0_89e4a_227d8d7b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00" y="203200"/>
            <a:ext cx="8128000" cy="6451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</p:pic>
    </p:spTree>
  </p:cSld>
  <p:clrMapOvr>
    <a:masterClrMapping/>
  </p:clrMapOvr>
  <p:transition spd="med" advClick="0" advTm="2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G:\аве мария\madonnasmladencempomotivamkartinyvbugejr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214290"/>
            <a:ext cx="4929222" cy="64294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</p:pic>
    </p:spTree>
  </p:cSld>
  <p:clrMapOvr>
    <a:masterClrMapping/>
  </p:clrMapOvr>
  <p:transition spd="med" advClick="0" advTm="1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32925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7" name="Picture 3" descr="G:\аве мария\mariat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428604"/>
            <a:ext cx="8143932" cy="61436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</p:pic>
    </p:spTree>
  </p:cSld>
  <p:clrMapOvr>
    <a:masterClrMapping/>
  </p:clrMapOvr>
  <p:transition spd="med"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аве мария\0b070b7112c153aad05d8d11e95e438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85728"/>
            <a:ext cx="8072494" cy="60007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</p:pic>
    </p:spTree>
  </p:cSld>
  <p:clrMapOvr>
    <a:masterClrMapping/>
  </p:clrMapOvr>
  <p:transition spd="med" advClick="0" advTm="2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4ff55_908c6ecc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44" y="571480"/>
            <a:ext cx="8813832" cy="55086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 advClick="0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3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201</TotalTime>
  <Words>23</Words>
  <Application>Microsoft Office PowerPoint</Application>
  <PresentationFormat>Экран (4:3)</PresentationFormat>
  <Paragraphs>15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Наталия</cp:lastModifiedBy>
  <cp:revision>23</cp:revision>
  <dcterms:modified xsi:type="dcterms:W3CDTF">2013-09-29T08:10:19Z</dcterms:modified>
</cp:coreProperties>
</file>