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94" autoAdjust="0"/>
    <p:restoredTop sz="94660"/>
  </p:normalViewPr>
  <p:slideViewPr>
    <p:cSldViewPr>
      <p:cViewPr varScale="1">
        <p:scale>
          <a:sx n="81" d="100"/>
          <a:sy n="81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DA37F-0F9B-4FFD-BD38-07CCA747E927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B7EA3-DFED-4763-946B-64522502E7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661D5D-821C-4571-AA16-4B9414846B22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D44369-E582-4653-B02E-1481DAA2B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Funny and merry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44369-E582-4653-B02E-1481DAA2BE5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44369-E582-4653-B02E-1481DAA2BE5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44369-E582-4653-B02E-1481DAA2BE5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65D4-8B46-4A68-9FEB-832B0089131B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76EEC5-89AA-4157-8F49-278084827C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65D4-8B46-4A68-9FEB-832B0089131B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EEC5-89AA-4157-8F49-278084827C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65D4-8B46-4A68-9FEB-832B0089131B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EEC5-89AA-4157-8F49-278084827C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4A865D4-8B46-4A68-9FEB-832B0089131B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676EEC5-89AA-4157-8F49-278084827C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65D4-8B46-4A68-9FEB-832B0089131B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EEC5-89AA-4157-8F49-278084827C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65D4-8B46-4A68-9FEB-832B0089131B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EEC5-89AA-4157-8F49-278084827C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EEC5-89AA-4157-8F49-278084827C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65D4-8B46-4A68-9FEB-832B0089131B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65D4-8B46-4A68-9FEB-832B0089131B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EEC5-89AA-4157-8F49-278084827C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65D4-8B46-4A68-9FEB-832B0089131B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EEC5-89AA-4157-8F49-278084827C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4A865D4-8B46-4A68-9FEB-832B0089131B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676EEC5-89AA-4157-8F49-278084827C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65D4-8B46-4A68-9FEB-832B0089131B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76EEC5-89AA-4157-8F49-278084827C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4A865D4-8B46-4A68-9FEB-832B0089131B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676EEC5-89AA-4157-8F49-278084827C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latin typeface="Times New Roman" pitchFamily="18" charset="0"/>
                <a:cs typeface="Times New Roman" pitchFamily="18" charset="0"/>
              </a:rPr>
              <a:t>Magic everywhere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Pictures\29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4357694"/>
            <a:ext cx="2743200" cy="1543050"/>
          </a:xfrm>
          <a:prstGeom prst="rect">
            <a:avLst/>
          </a:prstGeom>
          <a:noFill/>
        </p:spPr>
      </p:pic>
      <p:pic>
        <p:nvPicPr>
          <p:cNvPr id="1027" name="Picture 3" descr="C:\Users\1\Pictures\iCALJ1PB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929198"/>
            <a:ext cx="1333500" cy="1428750"/>
          </a:xfrm>
          <a:prstGeom prst="rect">
            <a:avLst/>
          </a:prstGeom>
          <a:noFill/>
        </p:spPr>
      </p:pic>
      <p:pic>
        <p:nvPicPr>
          <p:cNvPr id="1029" name="Picture 5" descr="C:\Users\1\Pictures\iCAZGFE2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58082" y="428604"/>
            <a:ext cx="1323975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00232" y="285728"/>
            <a:ext cx="1785950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name          pig      like</a:t>
            </a:r>
          </a:p>
          <a:p>
            <a:r>
              <a:rPr lang="en-US" sz="4000" dirty="0" smtClean="0"/>
              <a:t>Not</a:t>
            </a:r>
          </a:p>
          <a:p>
            <a:r>
              <a:rPr lang="en-US" sz="4000" dirty="0" smtClean="0"/>
              <a:t>Rose</a:t>
            </a:r>
          </a:p>
          <a:p>
            <a:r>
              <a:rPr lang="en-US" sz="4000" dirty="0" smtClean="0"/>
              <a:t>Nice</a:t>
            </a:r>
          </a:p>
          <a:p>
            <a:r>
              <a:rPr lang="en-US" sz="4000" dirty="0" smtClean="0"/>
              <a:t>Bee</a:t>
            </a:r>
          </a:p>
          <a:p>
            <a:r>
              <a:rPr lang="en-US" sz="4000" dirty="0" smtClean="0"/>
              <a:t>Run</a:t>
            </a:r>
          </a:p>
          <a:p>
            <a:r>
              <a:rPr lang="en-US" sz="4000" dirty="0" smtClean="0"/>
              <a:t>Sit</a:t>
            </a:r>
          </a:p>
          <a:p>
            <a:r>
              <a:rPr lang="en-US" sz="4000" dirty="0" smtClean="0"/>
              <a:t>Cat</a:t>
            </a:r>
          </a:p>
          <a:p>
            <a:r>
              <a:rPr lang="en-US" sz="4000" dirty="0" smtClean="0"/>
              <a:t>    </a:t>
            </a:r>
          </a:p>
          <a:p>
            <a:r>
              <a:rPr lang="en-US" sz="4000" dirty="0" smtClean="0"/>
              <a:t>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71868" y="5714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15008" y="610136"/>
            <a:ext cx="1725152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Game</a:t>
            </a:r>
          </a:p>
          <a:p>
            <a:r>
              <a:rPr lang="en-US" sz="4000" dirty="0" smtClean="0"/>
              <a:t>Nine</a:t>
            </a:r>
          </a:p>
          <a:p>
            <a:r>
              <a:rPr lang="en-US" sz="4000" dirty="0" smtClean="0"/>
              <a:t>Six</a:t>
            </a:r>
          </a:p>
          <a:p>
            <a:r>
              <a:rPr lang="en-US" sz="4000" dirty="0" smtClean="0"/>
              <a:t>Rat</a:t>
            </a:r>
          </a:p>
          <a:p>
            <a:r>
              <a:rPr lang="en-US" sz="4000" dirty="0" smtClean="0"/>
              <a:t>Nose</a:t>
            </a:r>
          </a:p>
          <a:p>
            <a:r>
              <a:rPr lang="en-US" sz="4000" dirty="0" smtClean="0"/>
              <a:t>Me</a:t>
            </a:r>
          </a:p>
          <a:p>
            <a:r>
              <a:rPr lang="en-US" sz="4000" dirty="0" smtClean="0"/>
              <a:t>Pink</a:t>
            </a:r>
          </a:p>
          <a:p>
            <a:r>
              <a:rPr lang="en-US" sz="4000" dirty="0" smtClean="0"/>
              <a:t>Face</a:t>
            </a:r>
          </a:p>
          <a:p>
            <a:r>
              <a:rPr lang="en-US" sz="4000" dirty="0" smtClean="0"/>
              <a:t>Take</a:t>
            </a:r>
          </a:p>
          <a:p>
            <a:r>
              <a:rPr lang="en-US" sz="4000" dirty="0" smtClean="0"/>
              <a:t>Stand 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3286116" y="857232"/>
            <a:ext cx="258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00232" y="214290"/>
            <a:ext cx="6518131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4000" dirty="0" smtClean="0"/>
          </a:p>
          <a:p>
            <a:r>
              <a:rPr lang="en-US" sz="4000" dirty="0" smtClean="0"/>
              <a:t>Sun               frog</a:t>
            </a:r>
          </a:p>
          <a:p>
            <a:r>
              <a:rPr lang="en-US" sz="4000" dirty="0" smtClean="0"/>
              <a:t>Fat                lake</a:t>
            </a:r>
          </a:p>
          <a:p>
            <a:r>
              <a:rPr lang="en-US" sz="4000" dirty="0" smtClean="0"/>
              <a:t>Pet                we</a:t>
            </a:r>
          </a:p>
          <a:p>
            <a:r>
              <a:rPr lang="en-US" sz="4000" dirty="0" smtClean="0"/>
              <a:t>His                bike</a:t>
            </a:r>
          </a:p>
          <a:p>
            <a:r>
              <a:rPr lang="en-US" sz="4000" dirty="0" smtClean="0"/>
              <a:t>Dog               go</a:t>
            </a:r>
          </a:p>
          <a:p>
            <a:r>
              <a:rPr lang="en-US" sz="4000" dirty="0" smtClean="0"/>
              <a:t>Cake              can</a:t>
            </a:r>
          </a:p>
          <a:p>
            <a:r>
              <a:rPr lang="en-US" sz="4000" dirty="0" smtClean="0"/>
              <a:t>Box                am</a:t>
            </a:r>
          </a:p>
          <a:p>
            <a:r>
              <a:rPr lang="en-US" sz="4000" dirty="0" smtClean="0"/>
              <a:t>Five                bit </a:t>
            </a:r>
          </a:p>
          <a:p>
            <a:r>
              <a:rPr lang="en-US" sz="4000" dirty="0" smtClean="0"/>
              <a:t>Same              rime         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928670"/>
            <a:ext cx="6898042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/>
              <a:t>  good  luck !</a:t>
            </a:r>
          </a:p>
          <a:p>
            <a:r>
              <a:rPr lang="en-US" sz="8000" dirty="0" smtClean="0"/>
              <a:t>See you later.</a:t>
            </a:r>
          </a:p>
          <a:p>
            <a:endParaRPr lang="en-US" sz="8000" dirty="0" smtClean="0"/>
          </a:p>
          <a:p>
            <a:endParaRPr lang="en-US" sz="8000" dirty="0" smtClean="0"/>
          </a:p>
          <a:p>
            <a:endParaRPr lang="ru-RU" sz="8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Pictures\Новая папка (2)\0b036c14a7bb42e7e676b4d6cc40173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071546"/>
            <a:ext cx="5789182" cy="421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Pictures\Новая папка (2)\66854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0750" y="390525"/>
            <a:ext cx="4762500" cy="6076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Pictures\Новая папка (2)\Burati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9388" y="809625"/>
            <a:ext cx="3705225" cy="523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Pictures\Новая папка (2)\2012-10-21_98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0"/>
            <a:ext cx="4114800" cy="6199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Pictures\Новая папка (2)\6f969e6cbf8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47913" y="381000"/>
            <a:ext cx="4448175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Users\1\Pictures\3-6850_2_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838200"/>
            <a:ext cx="6858000" cy="518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\Pictures\603781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857232"/>
            <a:ext cx="4140000" cy="52823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 descr="C:\Users\1\Pictures\y_590e59a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857232"/>
            <a:ext cx="8711565" cy="49009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197</TotalTime>
  <Words>57</Words>
  <Application>Microsoft Office PowerPoint</Application>
  <PresentationFormat>Экран (4:3)</PresentationFormat>
  <Paragraphs>39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Magic everywhere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Magic everywhere</dc:title>
  <dc:creator>1</dc:creator>
  <cp:lastModifiedBy>1</cp:lastModifiedBy>
  <cp:revision>26</cp:revision>
  <dcterms:created xsi:type="dcterms:W3CDTF">2013-03-31T09:58:29Z</dcterms:created>
  <dcterms:modified xsi:type="dcterms:W3CDTF">2013-04-17T20:58:34Z</dcterms:modified>
</cp:coreProperties>
</file>