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10-04-08-GreatWhiteSharkSmiling-thum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904" b="8904"/>
          <a:stretch>
            <a:fillRect/>
          </a:stretch>
        </p:blipFill>
        <p:spPr>
          <a:xfrm>
            <a:off x="0" y="0"/>
            <a:ext cx="9144000" cy="5486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78688" cy="1219200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Гуляев  Иван                                                </a:t>
            </a:r>
            <a:endParaRPr lang="ru-RU" sz="4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7924800" cy="149066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 Из всех хищников, обитающих на Земле, акулы вызывают у человека наибольший страх, граничащий с безотчетным ужасом. 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iger_shar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459" b="5459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5367338"/>
            <a:ext cx="8686800" cy="14906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Тигровая акула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567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138" b="6138"/>
          <a:stretch>
            <a:fillRect/>
          </a:stretch>
        </p:blipFill>
        <p:spPr>
          <a:xfrm>
            <a:off x="0" y="0"/>
            <a:ext cx="9144000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5367338"/>
            <a:ext cx="7050088" cy="80486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Голубая</a:t>
            </a:r>
            <a:r>
              <a:rPr lang="ru-RU" sz="3600" dirty="0" smtClean="0"/>
              <a:t> акула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Пилоносая</a:t>
            </a:r>
            <a:r>
              <a:rPr lang="ru-RU" sz="3600" dirty="0" smtClean="0"/>
              <a:t> акула</a:t>
            </a:r>
            <a:endParaRPr lang="ru-RU" sz="3600" dirty="0"/>
          </a:p>
        </p:txBody>
      </p:sp>
      <p:pic>
        <p:nvPicPr>
          <p:cNvPr id="7" name="Рисунок 6" descr="pilono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786" r="1786"/>
          <a:stretch>
            <a:fillRect/>
          </a:stretch>
        </p:blipFill>
        <p:spPr>
          <a:xfrm>
            <a:off x="0" y="0"/>
            <a:ext cx="9144000" cy="5334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eep-sea01-frill-shark_18161_600x45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111" b="11111"/>
          <a:stretch>
            <a:fillRect/>
          </a:stretch>
        </p:blipFill>
        <p:spPr>
          <a:xfrm>
            <a:off x="0" y="0"/>
            <a:ext cx="9144000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Плащеносная акула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47eec4cabd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111" b="11111"/>
          <a:stretch>
            <a:fillRect/>
          </a:stretch>
        </p:blipFill>
        <p:spPr>
          <a:xfrm>
            <a:off x="0" y="0"/>
            <a:ext cx="9144000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Китовая акула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f_1165876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556" b="10556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Пресноводная акула</a:t>
            </a:r>
            <a:endParaRPr lang="ru-RU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eopardShark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111" b="11111"/>
          <a:stretch>
            <a:fillRect/>
          </a:stretch>
        </p:blipFill>
        <p:spPr>
          <a:xfrm>
            <a:off x="0" y="0"/>
            <a:ext cx="9144000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Леопардовая акула</a:t>
            </a: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Nurse_Shark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262" b="13262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Акулы-няньки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7071-1280x102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021" b="13021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5367338"/>
            <a:ext cx="8610600" cy="1490662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 Акула - идеальный хищник, которого природа удачно создала еще миллионы лет назад. Почему удачно? Да потому, что трудно найти более совершенный, и, в то же время, более древний организм, столь приспособленный к хищническому образу жизни, как акула.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bikini-sharks-wallpaper-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000" b="10000"/>
          <a:stretch>
            <a:fillRect/>
          </a:stretch>
        </p:blipFill>
        <p:spPr>
          <a:xfrm>
            <a:off x="0" y="0"/>
            <a:ext cx="9144000" cy="5486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5486400"/>
            <a:ext cx="8534400" cy="1371600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На сегодняшний день известно более чем 350 видов акул, но есть мнение, что науке известны еще не все виды. И еще один факт, который известен, думаю, немногим – у акул совсем нет костей. Их скелет состоит полностью из хрящей. Кожа многих акул покрыта шипами.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ost-127409242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710" b="20710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5367338"/>
            <a:ext cx="8610600" cy="1490662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 Акулы - это водные животные, принадлежащие классу рыб, если быть точнее - к классу хрящевых рыб, к которому принадлежат и их ближайшие родственники - скаты. 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whale-shark_754_600x45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111" b="11111"/>
          <a:stretch>
            <a:fillRect/>
          </a:stretch>
        </p:blipFill>
        <p:spPr>
          <a:xfrm>
            <a:off x="0" y="0"/>
            <a:ext cx="9144000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9144000" cy="1490662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A</a:t>
            </a:r>
            <a:r>
              <a:rPr lang="ru-RU" sz="2800" dirty="0" err="1" smtClean="0"/>
              <a:t>кулы</a:t>
            </a:r>
            <a:r>
              <a:rPr lang="ru-RU" sz="2800" dirty="0" smtClean="0"/>
              <a:t> </a:t>
            </a:r>
            <a:r>
              <a:rPr lang="ru-RU" sz="2800" dirty="0" smtClean="0"/>
              <a:t>- хищные рыбы, т.е. для пропитания они используют животный корм - от мельчайших планктонных животных, до крупных обитателей морских вод. Все акулы плотоядны, независимо от того, что является их пищей - планктон или гигантские черепахи, независимо от размеров и среды обитания.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8jpg_9649549_138627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088" b="11088"/>
          <a:stretch>
            <a:fillRect/>
          </a:stretch>
        </p:blipFill>
        <p:spPr>
          <a:xfrm>
            <a:off x="0" y="0"/>
            <a:ext cx="9144000" cy="53371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5367338"/>
            <a:ext cx="8686800" cy="1490662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 Среда обитания акул - почти исключительно морские и океанические воды. Среди редких исключений - разновидности серой бычьей акулы, которая может значительное время жить в опресненных и пресных водах. Существует даже один вид, особи, которого всю жизнь живут в пресной воде (акула озера Никарагуа).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6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326" b="13326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8382000" cy="1490662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 Рот подавляющего большинства акул расположен в нижней части головы. А зубов, таких как у акулы, нет ни у кого. Зубы большие, очень острые и зазубренные по краям. Расположены они в пять рядов, а некоторые виды имеют целых семь. Если акула, разрывая что-нибудь твердое, сломает себе зуб, вместо него вырастет новый. Если опять сломает, зуб снова вырастет, и так может повторяться до шести раз. 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320680687_f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725" b="8725"/>
          <a:stretch>
            <a:fillRect/>
          </a:stretch>
        </p:blipFill>
        <p:spPr>
          <a:xfrm>
            <a:off x="0" y="0"/>
            <a:ext cx="9144000" cy="533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9144000" cy="1490662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 Но не все акулы опасны для людей. Напасть, и то если их спровоцировать, могут только </a:t>
            </a:r>
            <a:r>
              <a:rPr lang="ru-RU" sz="3200" dirty="0" err="1" smtClean="0"/>
              <a:t>голубая</a:t>
            </a:r>
            <a:r>
              <a:rPr lang="ru-RU" sz="3200" dirty="0" smtClean="0"/>
              <a:t>, тигровая, белая акулы, акула меч и акула-молот. Самой опасной считается белая акула, ее даже называют  «белой смертью». Длиной она бывает обычно 7-8 метров, но иногда и до 12. Но, еще раз повторюсь, на человека акулы в большинстве случаев нападают, только если их спровоцировать. А так их чаще всего сравнивают с волком. Как волк – санитар леса, так акула – санитар океана.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750c3_96ebc3c4_XX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647" b="5647"/>
          <a:stretch>
            <a:fillRect/>
          </a:stretch>
        </p:blipFill>
        <p:spPr>
          <a:xfrm>
            <a:off x="0" y="0"/>
            <a:ext cx="9144000" cy="541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" y="5367338"/>
            <a:ext cx="8991600" cy="14906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Акула-молот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448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Гуляев  Иван       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Komp</cp:lastModifiedBy>
  <cp:revision>6</cp:revision>
  <dcterms:created xsi:type="dcterms:W3CDTF">2012-04-24T19:57:13Z</dcterms:created>
  <dcterms:modified xsi:type="dcterms:W3CDTF">2012-04-24T20:52:48Z</dcterms:modified>
</cp:coreProperties>
</file>