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2/20/2012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2/20/2012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2/20/2012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2/20/2012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2/20/2012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2/20/2012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2/20/2012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2/20/2012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16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a:xfrm>
            <a:off x="4191000" y="228600"/>
            <a:ext cx="5943600" cy="2133600"/>
          </a:xfrm>
        </p:spPr>
        <p:txBody>
          <a:bodyPr>
            <a:noAutofit/>
          </a:bodyPr>
          <a:lstStyle/>
          <a:p>
            <a:r>
              <a:rPr lang="ru-RU" sz="2400" i="1" dirty="0" smtClean="0"/>
              <a:t>   Доклад по окружающему миру                         </a:t>
            </a:r>
            <a:r>
              <a:rPr lang="ru-RU" sz="3000" dirty="0" smtClean="0"/>
              <a:t>                  про диких лосей</a:t>
            </a:r>
            <a:endParaRPr lang="ru-RU" sz="3000" dirty="0" smtClean="0"/>
          </a:p>
          <a:p>
            <a:r>
              <a:rPr lang="ru-RU" sz="3200" dirty="0" smtClean="0"/>
              <a:t>       Гуляева Ивана</a:t>
            </a:r>
          </a:p>
          <a:p>
            <a:endParaRPr lang="ru-RU" sz="3200" dirty="0" smtClean="0"/>
          </a:p>
          <a:p>
            <a:endParaRPr lang="ru-RU" sz="3200" dirty="0" smtClean="0"/>
          </a:p>
          <a:p>
            <a:endParaRPr lang="ru-RU" sz="3200" dirty="0" smtClean="0"/>
          </a:p>
          <a:p>
            <a:endParaRPr lang="ru-RU" sz="3200" dirty="0" smtClean="0"/>
          </a:p>
          <a:p>
            <a:endParaRPr lang="ru-RU" sz="3200" dirty="0" smtClean="0"/>
          </a:p>
          <a:p>
            <a:endParaRPr lang="ru-RU" sz="3200" dirty="0" smtClean="0"/>
          </a:p>
          <a:p>
            <a:endParaRPr lang="ru-RU" sz="3200" dirty="0" smtClean="0"/>
          </a:p>
          <a:p>
            <a:endParaRPr lang="ru-RU" sz="3200" dirty="0" smtClean="0"/>
          </a:p>
          <a:p>
            <a:endParaRPr lang="ru-RU" sz="3200" dirty="0"/>
          </a:p>
        </p:txBody>
      </p:sp>
      <p:pic>
        <p:nvPicPr>
          <p:cNvPr id="7" name="Рисунок 6" descr="117938840.jpg"/>
          <p:cNvPicPr>
            <a:picLocks noGrp="1" noChangeAspect="1"/>
          </p:cNvPicPr>
          <p:nvPr>
            <p:ph type="pic" idx="1"/>
          </p:nvPr>
        </p:nvPicPr>
        <p:blipFill>
          <a:blip r:embed="rId2" cstate="print"/>
          <a:srcRect l="5579" r="5579"/>
          <a:stretch>
            <a:fillRect/>
          </a:stretch>
        </p:blipFill>
        <p:spPr>
          <a:xfrm>
            <a:off x="0" y="0"/>
            <a:ext cx="9144000" cy="80010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a:xfrm>
            <a:off x="609600" y="5367338"/>
            <a:ext cx="7924800" cy="1490662"/>
          </a:xfrm>
        </p:spPr>
        <p:txBody>
          <a:bodyPr>
            <a:normAutofit fontScale="85000" lnSpcReduction="10000"/>
          </a:bodyPr>
          <a:lstStyle/>
          <a:p>
            <a:r>
              <a:rPr lang="ru-RU" sz="2400" dirty="0" smtClean="0"/>
              <a:t>Лось – это великан семейства оленей (у него в родственниках состоят благородный, северный и пятнистый олени, а также косули). Это самое большое животное в своем семействе. Длина тела взрослого лося достигает трех метров, а вес составляет 250-570 кг. Самца лося легко узнать по огромным ветвистым рогам, которых нет у самки</a:t>
            </a:r>
            <a:endParaRPr lang="ru-RU" sz="2400" dirty="0"/>
          </a:p>
        </p:txBody>
      </p:sp>
      <p:pic>
        <p:nvPicPr>
          <p:cNvPr id="9" name="Рисунок 8" descr="0_7831c_2e30ce59_XL.jpeg"/>
          <p:cNvPicPr>
            <a:picLocks noGrp="1" noChangeAspect="1"/>
          </p:cNvPicPr>
          <p:nvPr>
            <p:ph type="pic" idx="1"/>
          </p:nvPr>
        </p:nvPicPr>
        <p:blipFill>
          <a:blip r:embed="rId2" cstate="print"/>
          <a:srcRect t="10556" b="10556"/>
          <a:stretch>
            <a:fillRect/>
          </a:stretch>
        </p:blipFill>
        <p:spPr>
          <a:xfrm>
            <a:off x="0" y="0"/>
            <a:ext cx="9144000" cy="54102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312942437484.jpg"/>
          <p:cNvPicPr>
            <a:picLocks noGrp="1" noChangeAspect="1"/>
          </p:cNvPicPr>
          <p:nvPr>
            <p:ph type="pic" idx="1"/>
          </p:nvPr>
        </p:nvPicPr>
        <p:blipFill>
          <a:blip r:embed="rId2" cstate="print"/>
          <a:srcRect t="10556" b="10556"/>
          <a:stretch>
            <a:fillRect/>
          </a:stretch>
        </p:blipFill>
        <p:spPr>
          <a:xfrm>
            <a:off x="0" y="0"/>
            <a:ext cx="9144000" cy="5410200"/>
          </a:xfrm>
        </p:spPr>
      </p:pic>
      <p:sp>
        <p:nvSpPr>
          <p:cNvPr id="4" name="Текст 3"/>
          <p:cNvSpPr>
            <a:spLocks noGrp="1"/>
          </p:cNvSpPr>
          <p:nvPr>
            <p:ph type="body" sz="half" idx="2"/>
          </p:nvPr>
        </p:nvSpPr>
        <p:spPr>
          <a:xfrm>
            <a:off x="381000" y="5367338"/>
            <a:ext cx="7924800" cy="1490662"/>
          </a:xfrm>
        </p:spPr>
        <p:txBody>
          <a:bodyPr>
            <a:normAutofit fontScale="92500"/>
          </a:bodyPr>
          <a:lstStyle/>
          <a:p>
            <a:r>
              <a:rPr lang="ru-RU" sz="3200" dirty="0" smtClean="0"/>
              <a:t>Летом, когда мошкара и комары особенно надоедливые, лоси часами стоят по шею в воде., спасаясь, таким образом, от насекомых.</a:t>
            </a:r>
            <a:endParaRPr lang="ru-RU"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losi_2.jpg"/>
          <p:cNvPicPr>
            <a:picLocks noGrp="1" noChangeAspect="1"/>
          </p:cNvPicPr>
          <p:nvPr>
            <p:ph type="pic" idx="1"/>
          </p:nvPr>
        </p:nvPicPr>
        <p:blipFill>
          <a:blip r:embed="rId2" cstate="print"/>
          <a:srcRect t="6318" b="6318"/>
          <a:stretch>
            <a:fillRect/>
          </a:stretch>
        </p:blipFill>
        <p:spPr>
          <a:xfrm>
            <a:off x="0" y="0"/>
            <a:ext cx="9144000" cy="5410200"/>
          </a:xfrm>
        </p:spPr>
      </p:pic>
      <p:sp>
        <p:nvSpPr>
          <p:cNvPr id="4" name="Текст 3"/>
          <p:cNvSpPr>
            <a:spLocks noGrp="1"/>
          </p:cNvSpPr>
          <p:nvPr>
            <p:ph type="body" sz="half" idx="2"/>
          </p:nvPr>
        </p:nvSpPr>
        <p:spPr>
          <a:xfrm>
            <a:off x="609600" y="5367338"/>
            <a:ext cx="8001000" cy="1490662"/>
          </a:xfrm>
        </p:spPr>
        <p:txBody>
          <a:bodyPr>
            <a:normAutofit lnSpcReduction="10000"/>
          </a:bodyPr>
          <a:lstStyle/>
          <a:p>
            <a:r>
              <a:rPr lang="ru-RU" sz="2000" dirty="0" smtClean="0"/>
              <a:t>По большей части лоси находят себе пищу вокруг водоемов, там, где берега заросли сочной травой. Они пасутся на молодой траве, едят дикую морковку и грибы, папоротники. Лось также может искать вкусные растения и под водой. Иногда он окунает голову в воду более чем на минуту, выныривая с охапкой растений во рту.</a:t>
            </a:r>
            <a:endParaRPr lang="ru-RU"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losi_3.jpg"/>
          <p:cNvPicPr>
            <a:picLocks noGrp="1" noChangeAspect="1"/>
          </p:cNvPicPr>
          <p:nvPr>
            <p:ph type="pic" idx="1"/>
          </p:nvPr>
        </p:nvPicPr>
        <p:blipFill>
          <a:blip r:embed="rId2" cstate="print"/>
          <a:srcRect t="6090" b="6090"/>
          <a:stretch>
            <a:fillRect/>
          </a:stretch>
        </p:blipFill>
        <p:spPr>
          <a:xfrm>
            <a:off x="0" y="0"/>
            <a:ext cx="9144000" cy="5410200"/>
          </a:xfrm>
        </p:spPr>
      </p:pic>
      <p:sp>
        <p:nvSpPr>
          <p:cNvPr id="4" name="Текст 3"/>
          <p:cNvSpPr>
            <a:spLocks noGrp="1"/>
          </p:cNvSpPr>
          <p:nvPr>
            <p:ph type="body" sz="half" idx="2"/>
          </p:nvPr>
        </p:nvSpPr>
        <p:spPr>
          <a:xfrm>
            <a:off x="533400" y="5367338"/>
            <a:ext cx="7772400" cy="1490662"/>
          </a:xfrm>
        </p:spPr>
        <p:txBody>
          <a:bodyPr>
            <a:normAutofit fontScale="85000" lnSpcReduction="10000"/>
          </a:bodyPr>
          <a:lstStyle/>
          <a:p>
            <a:r>
              <a:rPr lang="ru-RU" sz="2800" dirty="0" smtClean="0"/>
              <a:t>Так как лоси много времени проводят возле водоемов, они стали неплохими пловцами. Примерно в недельном возрасте лосиха учит плавать лосенка. Взрослый лось может плыть со скоростью около 10 км/час. </a:t>
            </a:r>
            <a:endParaRPr lang="ru-RU"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moose0036uu.jpg"/>
          <p:cNvPicPr>
            <a:picLocks noGrp="1" noChangeAspect="1"/>
          </p:cNvPicPr>
          <p:nvPr>
            <p:ph type="pic" idx="1"/>
          </p:nvPr>
        </p:nvPicPr>
        <p:blipFill>
          <a:blip r:embed="rId2" cstate="print"/>
          <a:srcRect t="13021" b="13021"/>
          <a:stretch>
            <a:fillRect/>
          </a:stretch>
        </p:blipFill>
        <p:spPr>
          <a:xfrm>
            <a:off x="0" y="0"/>
            <a:ext cx="9144000" cy="5410200"/>
          </a:xfrm>
        </p:spPr>
      </p:pic>
      <p:sp>
        <p:nvSpPr>
          <p:cNvPr id="4" name="Текст 3"/>
          <p:cNvSpPr>
            <a:spLocks noGrp="1"/>
          </p:cNvSpPr>
          <p:nvPr>
            <p:ph type="body" sz="half" idx="2"/>
          </p:nvPr>
        </p:nvSpPr>
        <p:spPr>
          <a:xfrm>
            <a:off x="609600" y="5367338"/>
            <a:ext cx="7848600" cy="1490662"/>
          </a:xfrm>
        </p:spPr>
        <p:txBody>
          <a:bodyPr>
            <a:normAutofit fontScale="70000" lnSpcReduction="20000"/>
          </a:bodyPr>
          <a:lstStyle/>
          <a:p>
            <a:r>
              <a:rPr lang="ru-RU" sz="3200" dirty="0" smtClean="0"/>
              <a:t>В отличие от своих сородичей оленей, лоси не боятся льда. Большие разведенные копыта служат им хорошей опорой. Когда водоем покрывается льдом, лоси спокойно по нему гуляют. Такую же службу копыта оказывают лосю и в летней грязи.</a:t>
            </a:r>
            <a:endParaRPr lang="ru-RU"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default.jpeg"/>
          <p:cNvPicPr>
            <a:picLocks noGrp="1" noChangeAspect="1"/>
          </p:cNvPicPr>
          <p:nvPr>
            <p:ph type="pic" idx="1"/>
          </p:nvPr>
        </p:nvPicPr>
        <p:blipFill>
          <a:blip r:embed="rId2" cstate="print"/>
          <a:srcRect t="6051" b="6051"/>
          <a:stretch>
            <a:fillRect/>
          </a:stretch>
        </p:blipFill>
        <p:spPr>
          <a:xfrm>
            <a:off x="0" y="0"/>
            <a:ext cx="9144000" cy="4876800"/>
          </a:xfrm>
        </p:spPr>
      </p:pic>
      <p:sp>
        <p:nvSpPr>
          <p:cNvPr id="4" name="Текст 3"/>
          <p:cNvSpPr>
            <a:spLocks noGrp="1"/>
          </p:cNvSpPr>
          <p:nvPr>
            <p:ph type="body" sz="half" idx="2"/>
          </p:nvPr>
        </p:nvSpPr>
        <p:spPr>
          <a:xfrm>
            <a:off x="533400" y="4800600"/>
            <a:ext cx="8305800" cy="2057400"/>
          </a:xfrm>
        </p:spPr>
        <p:txBody>
          <a:bodyPr>
            <a:normAutofit fontScale="55000" lnSpcReduction="20000"/>
          </a:bodyPr>
          <a:lstStyle/>
          <a:p>
            <a:r>
              <a:rPr lang="ru-RU" sz="3600" dirty="0" smtClean="0"/>
              <a:t>На вид лось несколько неуклюжий. Чересчур тонкие ноги несколько не смотрятся на грузном теле. Кажется, что природа посмеялась над лосем, в последний момент, прицепив ему короткий хвост. Большие уши, маленькие глаза, горбатый и отвислый нос, а на шее так называемая сережка, увы, не придают грации лосю. Тем не менее, огромные рога </a:t>
            </a:r>
            <a:r>
              <a:rPr lang="ru-RU" sz="3600" dirty="0" smtClean="0"/>
              <a:t>скрывают </a:t>
            </a:r>
            <a:r>
              <a:rPr lang="ru-RU" sz="3600" dirty="0" smtClean="0"/>
              <a:t>все недостатки во внешнем виде. Они придают лосю важный и своеобразный, ни на кого не похожий вид.</a:t>
            </a:r>
            <a:endParaRPr lang="ru-RU"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losi.jpg"/>
          <p:cNvPicPr>
            <a:picLocks noGrp="1" noChangeAspect="1"/>
          </p:cNvPicPr>
          <p:nvPr>
            <p:ph type="pic" idx="1"/>
          </p:nvPr>
        </p:nvPicPr>
        <p:blipFill>
          <a:blip r:embed="rId2" cstate="print"/>
          <a:srcRect t="10556" b="10556"/>
          <a:stretch>
            <a:fillRect/>
          </a:stretch>
        </p:blipFill>
        <p:spPr>
          <a:xfrm>
            <a:off x="0" y="0"/>
            <a:ext cx="9144000" cy="5410200"/>
          </a:xfrm>
        </p:spPr>
      </p:pic>
      <p:sp>
        <p:nvSpPr>
          <p:cNvPr id="4" name="Текст 3"/>
          <p:cNvSpPr>
            <a:spLocks noGrp="1"/>
          </p:cNvSpPr>
          <p:nvPr>
            <p:ph type="body" sz="half" idx="2"/>
          </p:nvPr>
        </p:nvSpPr>
        <p:spPr>
          <a:xfrm>
            <a:off x="381000" y="5367338"/>
            <a:ext cx="8153400" cy="1490662"/>
          </a:xfrm>
        </p:spPr>
        <p:txBody>
          <a:bodyPr>
            <a:normAutofit fontScale="70000" lnSpcReduction="20000"/>
          </a:bodyPr>
          <a:lstStyle/>
          <a:p>
            <a:r>
              <a:rPr lang="ru-RU" sz="3200" dirty="0" smtClean="0"/>
              <a:t>Живут лоси либо в одиночку, либо небольшими группами по 3-4 особи. Самка обычно приводит одного лосенка, редко двойню. Старые или больные лоси, а также телята часто становятся добычей волков и медведей. Исчезновение лосям пока не грозит, хотя охота на них ограничена.</a:t>
            </a:r>
            <a:endParaRPr lang="ru-RU"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los_4.jpg"/>
          <p:cNvPicPr>
            <a:picLocks noGrp="1" noChangeAspect="1"/>
          </p:cNvPicPr>
          <p:nvPr>
            <p:ph type="pic" idx="1"/>
          </p:nvPr>
        </p:nvPicPr>
        <p:blipFill>
          <a:blip r:embed="rId2" cstate="print"/>
          <a:srcRect/>
          <a:stretch>
            <a:fillRect/>
          </a:stretch>
        </p:blipFill>
        <p:spPr>
          <a:xfrm>
            <a:off x="0" y="0"/>
            <a:ext cx="9144000" cy="6858000"/>
          </a:xfrm>
        </p:spPr>
      </p:pic>
      <p:sp>
        <p:nvSpPr>
          <p:cNvPr id="4" name="Текст 3"/>
          <p:cNvSpPr>
            <a:spLocks noGrp="1"/>
          </p:cNvSpPr>
          <p:nvPr>
            <p:ph type="body" sz="half" idx="2"/>
          </p:nvPr>
        </p:nvSpPr>
        <p:spPr/>
        <p:txBody>
          <a:bodyPr/>
          <a:lstStyle/>
          <a:p>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363</Words>
  <Application>Microsoft Office PowerPoint</Application>
  <PresentationFormat>Экран (4:3)</PresentationFormat>
  <Paragraphs>16</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Office Theme</vt:lpstr>
      <vt:lpstr>Слайд 1</vt:lpstr>
      <vt:lpstr>Слайд 2</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Komp</dc:creator>
  <cp:lastModifiedBy>Komp</cp:lastModifiedBy>
  <cp:revision>5</cp:revision>
  <dcterms:created xsi:type="dcterms:W3CDTF">2012-02-20T18:09:28Z</dcterms:created>
  <dcterms:modified xsi:type="dcterms:W3CDTF">2012-02-20T19:30:04Z</dcterms:modified>
</cp:coreProperties>
</file>