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286908" cy="1643049"/>
          </a:xfrm>
        </p:spPr>
        <p:txBody>
          <a:bodyPr/>
          <a:lstStyle/>
          <a:p>
            <a:r>
              <a:rPr lang="ru-RU" b="1" dirty="0" smtClean="0"/>
              <a:t>ОЗЕРО БАЙКАЛ</a:t>
            </a:r>
            <a:endParaRPr lang="ru-RU" dirty="0"/>
          </a:p>
        </p:txBody>
      </p:sp>
      <p:pic>
        <p:nvPicPr>
          <p:cNvPr id="1026" name="Picture 2" descr="C:\Users\Администратор\Desktop\bayk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5"/>
            <a:ext cx="8715435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53148"/>
          </a:xfrm>
        </p:spPr>
        <p:txBody>
          <a:bodyPr>
            <a:normAutofit fontScale="85000" lnSpcReduction="20000"/>
          </a:bodyPr>
          <a:lstStyle/>
          <a:p>
            <a:r>
              <a:rPr lang="ru-RU" sz="3400" b="1" dirty="0" smtClean="0"/>
              <a:t>В озере обитает 52 вида рыб нескольких семейств</a:t>
            </a:r>
            <a:r>
              <a:rPr lang="ru-RU" sz="3400" dirty="0" smtClean="0"/>
              <a:t>:</a:t>
            </a:r>
          </a:p>
          <a:p>
            <a:r>
              <a:rPr lang="ru-RU" sz="3400" dirty="0" smtClean="0"/>
              <a:t>осетровые </a:t>
            </a:r>
            <a:r>
              <a:rPr lang="ru-RU" sz="3400" dirty="0" smtClean="0"/>
              <a:t>(байкальский осётр),</a:t>
            </a:r>
          </a:p>
          <a:p>
            <a:r>
              <a:rPr lang="ru-RU" sz="3400" dirty="0" smtClean="0"/>
              <a:t>лососевые (даватчан, таймень, ленок, байкальский омуль – эндемичная рыба, сиг),</a:t>
            </a:r>
          </a:p>
          <a:p>
            <a:r>
              <a:rPr lang="ru-RU" sz="3400" dirty="0" smtClean="0"/>
              <a:t>хариусовые (сибирский хариус),</a:t>
            </a:r>
          </a:p>
          <a:p>
            <a:r>
              <a:rPr lang="ru-RU" sz="3400" dirty="0" smtClean="0"/>
              <a:t>щуковые,</a:t>
            </a:r>
          </a:p>
          <a:p>
            <a:r>
              <a:rPr lang="ru-RU" sz="3400" dirty="0" smtClean="0"/>
              <a:t>карповые,</a:t>
            </a:r>
          </a:p>
          <a:p>
            <a:r>
              <a:rPr lang="ru-RU" sz="3400" dirty="0" smtClean="0"/>
              <a:t>вьюновые,</a:t>
            </a:r>
          </a:p>
          <a:p>
            <a:r>
              <a:rPr lang="ru-RU" sz="3400" dirty="0" smtClean="0"/>
              <a:t>сомовые,</a:t>
            </a:r>
          </a:p>
          <a:p>
            <a:r>
              <a:rPr lang="ru-RU" sz="3400" dirty="0" smtClean="0"/>
              <a:t>тресковые,</a:t>
            </a:r>
          </a:p>
          <a:p>
            <a:r>
              <a:rPr lang="ru-RU" sz="3400" dirty="0" smtClean="0"/>
              <a:t>окуневые,</a:t>
            </a:r>
          </a:p>
          <a:p>
            <a:r>
              <a:rPr lang="ru-RU" sz="3400" dirty="0" smtClean="0"/>
              <a:t>бычки-подкаменщики,</a:t>
            </a:r>
          </a:p>
          <a:p>
            <a:r>
              <a:rPr lang="ru-RU" sz="3400" dirty="0" smtClean="0"/>
              <a:t>голомянки.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/>
          <a:lstStyle/>
          <a:p>
            <a:r>
              <a:rPr lang="ru-RU" dirty="0" smtClean="0"/>
              <a:t>Жизнь многих характерных для Байкала животных неразрывно связана не только с самим озером, но и </a:t>
            </a:r>
            <a:r>
              <a:rPr lang="ru-RU" b="1" dirty="0" smtClean="0"/>
              <a:t>с его побережьем</a:t>
            </a:r>
            <a:r>
              <a:rPr lang="ru-RU" dirty="0" smtClean="0"/>
              <a:t>. Чайки, крохали, гоголи, турпаны, огари, орланы-белохвосты, скопы и </a:t>
            </a:r>
            <a:r>
              <a:rPr lang="ru-RU" b="1" dirty="0" smtClean="0"/>
              <a:t>многие</a:t>
            </a:r>
            <a:r>
              <a:rPr lang="ru-RU" dirty="0" smtClean="0"/>
              <a:t> другие </a:t>
            </a:r>
            <a:r>
              <a:rPr lang="ru-RU" b="1" dirty="0" smtClean="0"/>
              <a:t>виды птиц </a:t>
            </a:r>
            <a:r>
              <a:rPr lang="ru-RU" dirty="0" smtClean="0"/>
              <a:t>гнездятся на берегах озера и на его островах.</a:t>
            </a:r>
            <a:endParaRPr lang="ru-RU" dirty="0"/>
          </a:p>
        </p:txBody>
      </p:sp>
      <p:pic>
        <p:nvPicPr>
          <p:cNvPr id="8194" name="Picture 2" descr="C:\Users\Администратор\Desktop\zw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71744"/>
            <a:ext cx="657229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/>
          <a:lstStyle/>
          <a:p>
            <a:r>
              <a:rPr lang="ru-RU" dirty="0" smtClean="0"/>
              <a:t>Замечательна и такая неотъемлемая часть жизни великого озера, как </a:t>
            </a:r>
            <a:r>
              <a:rPr lang="ru-RU" b="1" dirty="0" smtClean="0"/>
              <a:t>массовый выход на берега бурых медведей</a:t>
            </a:r>
            <a:r>
              <a:rPr lang="ru-RU" dirty="0" smtClean="0"/>
              <a:t>, целиком обусловленный особенностями природы Байкала.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В горной тайге Прибайкалья водится кабарга - </a:t>
            </a:r>
            <a:r>
              <a:rPr lang="ru-RU" b="1" dirty="0" smtClean="0"/>
              <a:t>самый маленький олень на Земном шаре.</a:t>
            </a:r>
            <a:endParaRPr lang="ru-RU" dirty="0"/>
          </a:p>
        </p:txBody>
      </p:sp>
      <p:pic>
        <p:nvPicPr>
          <p:cNvPr id="9218" name="Picture 2" descr="C:\Users\Администратор\Desktop\kabarga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475" y="2571744"/>
            <a:ext cx="5486400" cy="4286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r>
              <a:rPr lang="ru-RU" dirty="0" smtClean="0"/>
              <a:t>Приезжайте на озеро Байкал! Любуйтесь его красотой и чистотой воды, ощутите ту почти мистическую </a:t>
            </a:r>
            <a:br>
              <a:rPr lang="ru-RU" dirty="0" smtClean="0"/>
            </a:br>
            <a:r>
              <a:rPr lang="ru-RU" dirty="0" smtClean="0"/>
              <a:t>энергию, что отдает священное море каждому, кто приходит на его берег</a:t>
            </a:r>
            <a:endParaRPr lang="ru-RU" dirty="0"/>
          </a:p>
        </p:txBody>
      </p:sp>
      <p:pic>
        <p:nvPicPr>
          <p:cNvPr id="10243" name="Picture 3" descr="C:\Users\Администратор\Desktop\x_8c06ec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50" y="2071677"/>
            <a:ext cx="7823226" cy="4786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9293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Почти в центре огромного материка Евразия находится узкий голубой полумесяц - </a:t>
            </a:r>
            <a:r>
              <a:rPr lang="ru-RU" b="1" dirty="0" smtClean="0"/>
              <a:t>озеро Байкал</a:t>
            </a:r>
            <a:r>
              <a:rPr lang="ru-RU" dirty="0" smtClean="0"/>
              <a:t>. В Байкальской горной области, окруженной со всех сторон высокими хребтами, оно раскинулось на 636 километров длины и до 80 км ширины. По площади Байкал равен Бельгии с ее почти 10-миллионным населением, множеством городов и промышленных центров, шоссейных и железных дорог.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325880"/>
            <a:ext cx="8229600" cy="27460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Байкал впадает 336 постоянных рек и ручьев, </a:t>
            </a:r>
            <a:r>
              <a:rPr lang="ru-RU" dirty="0" smtClean="0"/>
              <a:t>при этом половину объема воды, поступающей в озеро, приносит Селенга. Вытекает из Байкала единственная река - Ангара.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Администратор\Desktop\large_352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86059"/>
            <a:ext cx="8001056" cy="4003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81710"/>
          </a:xfrm>
        </p:spPr>
        <p:txBody>
          <a:bodyPr/>
          <a:lstStyle/>
          <a:p>
            <a:pPr algn="just"/>
            <a:r>
              <a:rPr lang="ru-RU" b="1" dirty="0" smtClean="0"/>
              <a:t>Площадь водного зеркала озера</a:t>
            </a:r>
            <a:r>
              <a:rPr lang="ru-RU" dirty="0" smtClean="0"/>
              <a:t> составляет 31470 квадратных километров. </a:t>
            </a:r>
            <a:r>
              <a:rPr lang="ru-RU" b="1" dirty="0" smtClean="0"/>
              <a:t>Максимальная глубина</a:t>
            </a:r>
            <a:r>
              <a:rPr lang="ru-RU" dirty="0" smtClean="0"/>
              <a:t> достигает 1637 м, средняя - 730 м. </a:t>
            </a:r>
            <a:endParaRPr lang="ru-RU" dirty="0"/>
          </a:p>
        </p:txBody>
      </p:sp>
      <p:pic>
        <p:nvPicPr>
          <p:cNvPr id="3074" name="Picture 2" descr="C:\Users\Администратор\Desktop\2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5"/>
            <a:ext cx="7929618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r>
              <a:rPr lang="ru-RU" dirty="0" smtClean="0"/>
              <a:t>Несомненно, Байкал - </a:t>
            </a:r>
            <a:r>
              <a:rPr lang="ru-RU" b="1" dirty="0" smtClean="0"/>
              <a:t>самое глубокое озеро в мире</a:t>
            </a:r>
            <a:r>
              <a:rPr lang="ru-RU" dirty="0" smtClean="0"/>
              <a:t>. Не все знают, что второй в мире претендент на это звание, африканское озеро Таньганьика, отстает от лидера на целых 200 метров. На Байкале 30 островов, самый крупный - остров Ольхон. </a:t>
            </a:r>
            <a:endParaRPr lang="ru-RU" dirty="0"/>
          </a:p>
        </p:txBody>
      </p:sp>
      <p:pic>
        <p:nvPicPr>
          <p:cNvPr id="4098" name="Picture 2" descr="C:\Users\Администратор\Desktop\baik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750099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Вопрос о возрасте Байкала следует считать открытым.   Обычно в литературе приводится цифра в 20-25 млн. лет. Однако применение различных методов определения возраста дает значения от 20-30 миллионов до нескольких десятков тысяч лет. Но, если допустить, что верна традиционная точка зрения, то  Байкал можно считать и </a:t>
            </a:r>
            <a:r>
              <a:rPr lang="ru-RU" sz="3600" b="1" dirty="0" smtClean="0"/>
              <a:t>самым древним озером на Земле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БАЙКАЛЬСКАЯ ВОДА </a:t>
            </a:r>
            <a:endParaRPr lang="ru-RU" i="1" dirty="0"/>
          </a:p>
        </p:txBody>
      </p:sp>
      <p:pic>
        <p:nvPicPr>
          <p:cNvPr id="5122" name="Picture 2" descr="C:\Users\Администратор\Desktop\68355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643997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r>
              <a:rPr lang="ru-RU" b="1" dirty="0" smtClean="0"/>
              <a:t>Байкальская вода уникальна и удивительна</a:t>
            </a:r>
            <a:r>
              <a:rPr lang="ru-RU" dirty="0" smtClean="0"/>
              <a:t>, как и сам Байкал. Она необыкновенно </a:t>
            </a:r>
            <a:br>
              <a:rPr lang="ru-RU" dirty="0" smtClean="0"/>
            </a:br>
            <a:r>
              <a:rPr lang="ru-RU" dirty="0" smtClean="0"/>
              <a:t>прозрачна, чиста и насыщена кислородом. В не столь уж и давние времена она считалась целебной, с ее помощью лечили болезни. </a:t>
            </a:r>
            <a:endParaRPr lang="ru-RU" dirty="0"/>
          </a:p>
        </p:txBody>
      </p:sp>
      <p:pic>
        <p:nvPicPr>
          <p:cNvPr id="6146" name="Picture 2" descr="C:\Users\Администратор\Desktop\51222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800105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ОБИТАТЕЛИ БАЙКАЛА </a:t>
            </a:r>
            <a:endParaRPr lang="ru-RU" i="1" dirty="0"/>
          </a:p>
        </p:txBody>
      </p:sp>
      <p:pic>
        <p:nvPicPr>
          <p:cNvPr id="7170" name="Picture 2" descr="C:\Users\Администратор\Desktop\pti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858180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</TotalTime>
  <Words>320</Words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ОЗЕРО БАЙКАЛ</vt:lpstr>
      <vt:lpstr>Почти в центре огромного материка Евразия находится узкий голубой полумесяц - озеро Байкал. В Байкальской горной области, окруженной со всех сторон высокими хребтами, оно раскинулось на 636 километров длины и до 80 км ширины. По площади Байкал равен Бельгии с ее почти 10-миллионным населением, множеством городов и промышленных центров, шоссейных и железных дорог. </vt:lpstr>
      <vt:lpstr>В Байкал впадает 336 постоянных рек и ручьев, при этом половину объема воды, поступающей в озеро, приносит Селенга. Вытекает из Байкала единственная река - Ангара.    </vt:lpstr>
      <vt:lpstr>Слайд 4</vt:lpstr>
      <vt:lpstr>Слайд 5</vt:lpstr>
      <vt:lpstr>Слайд 6</vt:lpstr>
      <vt:lpstr>БАЙКАЛЬСКАЯ ВОДА </vt:lpstr>
      <vt:lpstr>Слайд 8</vt:lpstr>
      <vt:lpstr>ОБИТАТЕЛИ БАЙКАЛА 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БАЙКАЛ</dc:title>
  <dc:creator>Администратор</dc:creator>
  <cp:lastModifiedBy>Admin</cp:lastModifiedBy>
  <cp:revision>3</cp:revision>
  <dcterms:created xsi:type="dcterms:W3CDTF">2012-04-22T10:28:48Z</dcterms:created>
  <dcterms:modified xsi:type="dcterms:W3CDTF">2012-04-22T10:51:51Z</dcterms:modified>
</cp:coreProperties>
</file>