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1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74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61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83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8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1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4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0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0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1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3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Письменность , граммотность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6480719" cy="3960440"/>
          </a:xfrm>
        </p:spPr>
      </p:pic>
    </p:spTree>
    <p:extLst>
      <p:ext uri="{BB962C8B-B14F-4D97-AF65-F5344CB8AC3E}">
        <p14:creationId xmlns:p14="http://schemas.microsoft.com/office/powerpoint/2010/main" val="493534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Письменность-величайшее достижение </a:t>
            </a:r>
            <a:r>
              <a:rPr lang="ru-RU" dirty="0" smtClean="0"/>
              <a:t>человека . История </a:t>
            </a:r>
            <a:r>
              <a:rPr lang="ru-RU" dirty="0" smtClean="0"/>
              <a:t>возникновения письма уходит своими корнями в древность.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132856"/>
            <a:ext cx="4483532" cy="4525963"/>
          </a:xfrm>
        </p:spPr>
      </p:pic>
    </p:spTree>
    <p:extLst>
      <p:ext uri="{BB962C8B-B14F-4D97-AF65-F5344CB8AC3E}">
        <p14:creationId xmlns:p14="http://schemas.microsoft.com/office/powerpoint/2010/main" val="355953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24744"/>
            <a:ext cx="5112568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Слоговое письмо</a:t>
            </a:r>
          </a:p>
          <a:p>
            <a:endParaRPr lang="ru-RU" dirty="0" smtClean="0"/>
          </a:p>
          <a:p>
            <a:r>
              <a:rPr lang="ru-RU" dirty="0" smtClean="0"/>
              <a:t>Позднее в Египте, Индии и Японии появилось слоговое письмо (системный знак слог). Оно применялось наряду с китайскими иероглифами. Слоговое письмо было громоздким, так как в нем смешивались словесные и слоговые знаки.</a:t>
            </a:r>
          </a:p>
          <a:p>
            <a:endParaRPr lang="ru-RU" dirty="0" smtClean="0"/>
          </a:p>
          <a:p>
            <a:r>
              <a:rPr lang="ru-RU" dirty="0" smtClean="0"/>
              <a:t>Буквенно-звуковое письмо</a:t>
            </a:r>
          </a:p>
          <a:p>
            <a:r>
              <a:rPr lang="ru-RU" dirty="0" smtClean="0"/>
              <a:t>■Буквенно-слоговое (фонетическое письмо) относится ко второму тысячелетию до н. э. Это письмо отражает фонетический состав языка.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38558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1" r="1570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разных народов-разное количество </a:t>
            </a:r>
            <a:r>
              <a:rPr lang="ru-RU" dirty="0" smtClean="0"/>
              <a:t>букв .</a:t>
            </a:r>
            <a:r>
              <a:rPr lang="ru-RU" dirty="0" smtClean="0"/>
              <a:t>Так</a:t>
            </a:r>
            <a:r>
              <a:rPr lang="ru-RU" dirty="0" smtClean="0"/>
              <a:t>, например , в </a:t>
            </a:r>
            <a:r>
              <a:rPr lang="ru-RU" dirty="0" smtClean="0"/>
              <a:t>русском-33,а в алфавите племени Отока-116 </a:t>
            </a:r>
            <a:r>
              <a:rPr lang="ru-RU" dirty="0" smtClean="0"/>
              <a:t>букв .</a:t>
            </a:r>
            <a:r>
              <a:rPr lang="ru-RU" dirty="0" smtClean="0"/>
              <a:t>Сегодня в мире около 5000  разных языков и </a:t>
            </a:r>
            <a:r>
              <a:rPr lang="ru-RU" dirty="0" smtClean="0"/>
              <a:t>диалектов , но </a:t>
            </a:r>
            <a:r>
              <a:rPr lang="ru-RU" dirty="0" smtClean="0"/>
              <a:t>не все имеют письменное закрепление.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89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4" y="1556792"/>
            <a:ext cx="4128591" cy="30963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История повествует о четырех </a:t>
            </a:r>
            <a:r>
              <a:rPr lang="ru-RU" dirty="0" smtClean="0"/>
              <a:t>видах </a:t>
            </a:r>
            <a:r>
              <a:rPr lang="ru-RU" dirty="0"/>
              <a:t>письма:</a:t>
            </a:r>
            <a:br>
              <a:rPr lang="ru-RU" dirty="0"/>
            </a:br>
            <a:r>
              <a:rPr lang="ru-RU" dirty="0"/>
              <a:t>1.Пиктографическом</a:t>
            </a:r>
            <a:br>
              <a:rPr lang="ru-RU" dirty="0"/>
            </a:br>
            <a:r>
              <a:rPr lang="ru-RU" dirty="0"/>
              <a:t>2.Идеографическом</a:t>
            </a:r>
            <a:br>
              <a:rPr lang="ru-RU" dirty="0"/>
            </a:br>
            <a:r>
              <a:rPr lang="ru-RU" dirty="0"/>
              <a:t>3.Слоговом</a:t>
            </a:r>
            <a:br>
              <a:rPr lang="ru-RU" dirty="0"/>
            </a:br>
            <a:r>
              <a:rPr lang="ru-RU" dirty="0"/>
              <a:t>4.Буквенно-слоговом</a:t>
            </a:r>
            <a:br>
              <a:rPr lang="ru-RU" dirty="0"/>
            </a:br>
            <a:r>
              <a:rPr lang="ru-RU" dirty="0"/>
              <a:t>Пиктографическое письмо</a:t>
            </a:r>
          </a:p>
          <a:p>
            <a:r>
              <a:rPr lang="ru-RU" dirty="0"/>
              <a:t>■Пиктографическое или картинное письмо появилось в доисторические времена. Многие рисунки, дошедшие до нас, ещё не разгаданы.</a:t>
            </a:r>
          </a:p>
          <a:p>
            <a:r>
              <a:rPr lang="ru-RU" dirty="0"/>
              <a:t>■Примерами современного использования пиктографии могут служить дорожные знаки для водителей и пешеходов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198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Идеографическое письмо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смену пиктографии пришло идеографическое письмо (одним знаком обозначалось целое понятие). Предметы изображали знаками-символами. Рисунки служили средством напоминания, но не было письма в прямом смысле.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653136"/>
            <a:ext cx="2520280" cy="2022376"/>
          </a:xfrm>
        </p:spPr>
      </p:pic>
    </p:spTree>
    <p:extLst>
      <p:ext uri="{BB962C8B-B14F-4D97-AF65-F5344CB8AC3E}">
        <p14:creationId xmlns:p14="http://schemas.microsoft.com/office/powerpoint/2010/main" val="143901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5486400" cy="566738"/>
          </a:xfrm>
        </p:spPr>
        <p:txBody>
          <a:bodyPr/>
          <a:lstStyle/>
          <a:p>
            <a:r>
              <a:rPr lang="ru-RU" dirty="0" smtClean="0"/>
              <a:t>Письменность на </a:t>
            </a:r>
            <a:r>
              <a:rPr lang="ru-RU" dirty="0"/>
              <a:t>Д</a:t>
            </a:r>
            <a:r>
              <a:rPr lang="ru-RU" dirty="0" smtClean="0"/>
              <a:t>ревней </a:t>
            </a:r>
            <a:r>
              <a:rPr lang="ru-RU" dirty="0"/>
              <a:t>Р</a:t>
            </a:r>
            <a:r>
              <a:rPr lang="ru-RU" dirty="0" smtClean="0"/>
              <a:t>уси</a:t>
            </a:r>
            <a:r>
              <a:rPr lang="ru-RU" dirty="0" smtClean="0"/>
              <a:t>=)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1" r="15701"/>
          <a:stretch>
            <a:fillRect/>
          </a:stretch>
        </p:blipFill>
        <p:spPr>
          <a:xfrm flipH="1">
            <a:off x="11916816" y="1124744"/>
            <a:ext cx="15553728" cy="8640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28" y="4895285"/>
            <a:ext cx="6134472" cy="1524942"/>
          </a:xfrm>
        </p:spPr>
        <p:txBody>
          <a:bodyPr>
            <a:normAutofit/>
          </a:bodyPr>
          <a:lstStyle/>
          <a:p>
            <a:r>
              <a:rPr lang="ru-RU" dirty="0" smtClean="0"/>
              <a:t>Реформы 1917 года</a:t>
            </a:r>
          </a:p>
          <a:p>
            <a:r>
              <a:rPr lang="ru-RU" dirty="0" smtClean="0"/>
              <a:t>■После 1917 года была проведена ещё одна значительная реформа правописания.</a:t>
            </a:r>
          </a:p>
          <a:p>
            <a:r>
              <a:rPr lang="ru-RU" dirty="0" smtClean="0"/>
              <a:t>■Из старого алфавита были изъяты лишние буквы («ять», «фита», «ер»), «ё» стала носить факультативное  значение.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4482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Современное письмо</a:t>
            </a:r>
          </a:p>
          <a:p>
            <a:r>
              <a:rPr lang="ru-RU" dirty="0"/>
              <a:t>Алфавит в современном виде был введен рядом реформ. (Петр I 1708 -1710гг., Академия наук 1735г.,1738г. и 1758г.; Народный Комиссариат просвещения 1917г.).</a:t>
            </a:r>
          </a:p>
          <a:p>
            <a:r>
              <a:rPr lang="ru-RU" dirty="0"/>
              <a:t>Изучением письменности занимается </a:t>
            </a:r>
            <a:r>
              <a:rPr lang="ru-RU" dirty="0" err="1" smtClean="0"/>
              <a:t>граммотология</a:t>
            </a:r>
            <a:r>
              <a:rPr lang="ru-RU" dirty="0"/>
              <a:t>, а также эпиграфика и </a:t>
            </a:r>
            <a:r>
              <a:rPr lang="ru-RU" dirty="0" err="1" smtClean="0"/>
              <a:t>палеографика</a:t>
            </a: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26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213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Book Antiqua</vt:lpstr>
      <vt:lpstr>Century Gothic</vt:lpstr>
      <vt:lpstr>Тема Office</vt:lpstr>
      <vt:lpstr>Письменность , граммотность.</vt:lpstr>
      <vt:lpstr>Письменность-величайшее достижение человека . История возникновения письма уходит своими корнями в древность.</vt:lpstr>
      <vt:lpstr>Презентация PowerPoint</vt:lpstr>
      <vt:lpstr>.</vt:lpstr>
      <vt:lpstr>Презентация PowerPoint</vt:lpstr>
      <vt:lpstr>Идеографическое письмо  На смену пиктографии пришло идеографическое письмо (одним знаком обозначалось целое понятие). Предметы изображали знаками-символами. Рисунки служили средством напоминания, но не было письма в прямом смысле. </vt:lpstr>
      <vt:lpstr>Письменность на Древней Руси=)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Письменность.</dc:title>
  <dc:creator>MyBook</dc:creator>
  <cp:lastModifiedBy>Инна Батырева</cp:lastModifiedBy>
  <cp:revision>13</cp:revision>
  <dcterms:created xsi:type="dcterms:W3CDTF">2013-02-13T10:17:28Z</dcterms:created>
  <dcterms:modified xsi:type="dcterms:W3CDTF">2013-09-29T07:10:57Z</dcterms:modified>
</cp:coreProperties>
</file>