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57" r:id="rId4"/>
    <p:sldId id="273" r:id="rId5"/>
    <p:sldId id="271" r:id="rId6"/>
    <p:sldId id="262" r:id="rId7"/>
    <p:sldId id="263" r:id="rId8"/>
    <p:sldId id="266" r:id="rId9"/>
    <p:sldId id="267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94660"/>
  </p:normalViewPr>
  <p:slideViewPr>
    <p:cSldViewPr>
      <p:cViewPr varScale="1">
        <p:scale>
          <a:sx n="70" d="100"/>
          <a:sy n="70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AFF13-9EC1-4707-A7C0-D8CC6FF685E0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52509-E6EC-4EFA-9BCE-A0E668F53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629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52509-E6EC-4EFA-9BCE-A0E668F53A1D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758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419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110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488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773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688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6031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375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114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079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817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7B6-09DB-43F3-9B02-77C083AF0D6B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AA4E9-1EBE-4030-A720-718D975CB3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4F7B6-09DB-43F3-9B02-77C083AF0D6B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AA4E9-1EBE-4030-A720-718D975CB3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4F7B6-09DB-43F3-9B02-77C083AF0D6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AA4E9-1EBE-4030-A720-718D975CB3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395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jane.ru/articles/text/?id=459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jane.ru/articles/text/?id=459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56" y="1428736"/>
            <a:ext cx="6286544" cy="2286016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accent6">
                    <a:lumMod val="75000"/>
                  </a:schemeClr>
                </a:solidFill>
              </a:rPr>
              <a:t>«ЧУДО ОВОЩ- МОРКОВЬ»</a:t>
            </a:r>
            <a:endParaRPr lang="ru-RU" sz="6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429132"/>
            <a:ext cx="6400800" cy="2000264"/>
          </a:xfrm>
        </p:spPr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 descr="фото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33665">
            <a:off x="676727" y="400722"/>
            <a:ext cx="2606108" cy="389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142852"/>
            <a:ext cx="6500826" cy="857256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Знакомьтесь: морковь …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1071546"/>
            <a:ext cx="6286544" cy="557216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hlinkClick r:id="rId3"/>
              </a:rPr>
              <a:t> </a:t>
            </a:r>
            <a:r>
              <a:rPr lang="ru-RU" sz="4400" dirty="0" smtClean="0">
                <a:hlinkClick r:id="rId3"/>
              </a:rPr>
              <a:t>Морковь</a:t>
            </a:r>
            <a:r>
              <a:rPr lang="ru-RU" sz="4400" dirty="0" smtClean="0"/>
              <a:t> </a:t>
            </a:r>
            <a:r>
              <a:rPr lang="ru-RU" sz="4400" dirty="0"/>
              <a:t>- это действительно чудесный дар природы всем нам.</a:t>
            </a:r>
            <a:br>
              <a:rPr lang="ru-RU" sz="4400" dirty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Морковь огородная, морковь дикая, морковь обыкновенная </a:t>
            </a:r>
            <a:r>
              <a:rPr lang="ru-RU" sz="4400" dirty="0" smtClean="0"/>
              <a:t>. </a:t>
            </a:r>
            <a:r>
              <a:rPr lang="ru-RU" sz="4400" dirty="0"/>
              <a:t>Родиной моркови считаются страны Средиземноморья. </a:t>
            </a:r>
            <a:br>
              <a:rPr lang="ru-RU" sz="4400" dirty="0"/>
            </a:br>
            <a:r>
              <a:rPr lang="ru-RU" sz="4400" dirty="0"/>
              <a:t>Как давно известна людям морковь? На этот вопрос, вероятно, никто не ответит точно. Но предположительно моркови не менее 4000 лет.</a:t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2050" name="Picture 2" descr="C:\Users\User\Desktop\Морковь\фото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714356"/>
            <a:ext cx="2214578" cy="2501654"/>
          </a:xfrm>
          <a:prstGeom prst="rect">
            <a:avLst/>
          </a:prstGeom>
          <a:noFill/>
        </p:spPr>
      </p:pic>
      <p:pic>
        <p:nvPicPr>
          <p:cNvPr id="2051" name="Picture 3" descr="C:\Users\User\Desktop\Морковь\фото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8117" y="3714752"/>
            <a:ext cx="2214578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43998" cy="271464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                         </a:t>
            </a:r>
            <a:r>
              <a:rPr lang="ru-RU" sz="2800" b="1" u="sng" dirty="0" smtClean="0"/>
              <a:t>Морковь</a:t>
            </a:r>
            <a:r>
              <a:rPr lang="ru-RU" sz="2800" dirty="0" smtClean="0"/>
              <a:t> </a:t>
            </a:r>
            <a:r>
              <a:rPr lang="ru-RU" sz="2800" dirty="0"/>
              <a:t>имеет всем хорошо </a:t>
            </a:r>
            <a:r>
              <a:rPr lang="ru-RU" sz="2800" dirty="0" smtClean="0"/>
              <a:t>известный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                  </a:t>
            </a:r>
            <a:r>
              <a:rPr lang="ru-RU" sz="2800" dirty="0"/>
              <a:t>толстый оранжевый или слегка </a:t>
            </a:r>
            <a:r>
              <a:rPr lang="ru-RU" sz="2800" dirty="0" smtClean="0"/>
              <a:t>жёлтый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                  </a:t>
            </a:r>
            <a:r>
              <a:rPr lang="ru-RU" sz="2800" dirty="0"/>
              <a:t>корень, ребристый стебель и </a:t>
            </a:r>
            <a:r>
              <a:rPr lang="ru-RU" sz="2800" dirty="0" smtClean="0"/>
              <a:t>перистые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                  </a:t>
            </a:r>
            <a:r>
              <a:rPr lang="ru-RU" sz="2800" dirty="0"/>
              <a:t>листья. Цветёт обычно в июне. </a:t>
            </a:r>
            <a:r>
              <a:rPr lang="ru-RU" sz="2800" dirty="0" smtClean="0"/>
              <a:t> </a:t>
            </a:r>
            <a:r>
              <a:rPr lang="ru-RU" sz="2800" dirty="0"/>
              <a:t>Семена - </a:t>
            </a:r>
            <a:r>
              <a:rPr lang="ru-RU" sz="2800" dirty="0" err="1"/>
              <a:t>двусемянки</a:t>
            </a:r>
            <a:r>
              <a:rPr lang="ru-RU" sz="2800" dirty="0" smtClean="0"/>
              <a:t>. Созревает в августе. </a:t>
            </a:r>
            <a:r>
              <a:rPr lang="ru-RU" sz="2800" dirty="0"/>
              <a:t>На второй год морковь может вырасти до метра. 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2571744"/>
            <a:ext cx="5786478" cy="40719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hlinkClick r:id="rId3"/>
              </a:rPr>
              <a:t> </a:t>
            </a:r>
            <a:endParaRPr lang="ru-RU" sz="4400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214678" y="2143116"/>
            <a:ext cx="5938878" cy="4500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ru-RU" sz="4400" dirty="0" smtClean="0">
              <a:solidFill>
                <a:prstClr val="black"/>
              </a:solidFill>
            </a:endParaRPr>
          </a:p>
        </p:txBody>
      </p:sp>
      <p:pic>
        <p:nvPicPr>
          <p:cNvPr id="3076" name="Picture 4" descr="C:\Users\User\Desktop\Морковь\фото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3429000"/>
            <a:ext cx="4613027" cy="3009918"/>
          </a:xfrm>
          <a:prstGeom prst="rect">
            <a:avLst/>
          </a:prstGeom>
          <a:noFill/>
        </p:spPr>
      </p:pic>
      <p:pic>
        <p:nvPicPr>
          <p:cNvPr id="3077" name="Picture 5" descr="C:\Users\User\Desktop\Морковь\фото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940480">
            <a:off x="633955" y="352963"/>
            <a:ext cx="848249" cy="14863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251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Использование моркови в лечении</a:t>
            </a:r>
            <a:endParaRPr lang="ru-RU" sz="5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5" descr="C:\Users\User\Desktop\Морковь\фото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40480">
            <a:off x="519530" y="218409"/>
            <a:ext cx="1203330" cy="1486347"/>
          </a:xfrm>
          <a:prstGeom prst="rect">
            <a:avLst/>
          </a:prstGeom>
          <a:noFill/>
        </p:spPr>
      </p:pic>
      <p:pic>
        <p:nvPicPr>
          <p:cNvPr id="4098" name="Picture 2" descr="C:\Users\User\Desktop\Морковь\фото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41686">
            <a:off x="7605122" y="255295"/>
            <a:ext cx="1182348" cy="1483661"/>
          </a:xfrm>
          <a:prstGeom prst="rect">
            <a:avLst/>
          </a:prstGeom>
          <a:noFill/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buNone/>
            </a:pPr>
            <a:r>
              <a:rPr lang="ru-RU" sz="2400" dirty="0"/>
              <a:t> </a:t>
            </a:r>
            <a:endParaRPr lang="ru-RU" sz="2400" dirty="0" smtClean="0"/>
          </a:p>
          <a:p>
            <a:pPr algn="just">
              <a:lnSpc>
                <a:spcPct val="150000"/>
              </a:lnSpc>
              <a:buNone/>
            </a:pPr>
            <a:r>
              <a:rPr lang="ru-RU" sz="2400" dirty="0" smtClean="0"/>
              <a:t>Морковь </a:t>
            </a:r>
            <a:r>
              <a:rPr lang="ru-RU" sz="2400" dirty="0"/>
              <a:t>на Руси использовали как слабительное средство, противоглистное, а также для снижения артериального давления; лечили с ее помощью болезни печени, почек, золотуху у детей, ожоги и гнойные раны.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0559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               О  пользе  моркови</a:t>
            </a:r>
            <a:endParaRPr lang="ru-RU" sz="5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5" descr="C:\Users\User\Desktop\Морковь\фото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40480">
            <a:off x="491079" y="352962"/>
            <a:ext cx="848249" cy="1486347"/>
          </a:xfrm>
          <a:prstGeom prst="rect">
            <a:avLst/>
          </a:prstGeom>
          <a:noFill/>
        </p:spPr>
      </p:pic>
      <p:pic>
        <p:nvPicPr>
          <p:cNvPr id="6146" name="Picture 2" descr="C:\Users\User\Desktop\Морковь\фото4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143380"/>
            <a:ext cx="3225513" cy="2482949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85720" y="285727"/>
            <a:ext cx="8643998" cy="62865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2800" dirty="0" smtClean="0"/>
              <a:t>                </a:t>
            </a:r>
          </a:p>
          <a:p>
            <a:pPr lvl="0">
              <a:spcBef>
                <a:spcPct val="0"/>
              </a:spcBef>
            </a:pPr>
            <a:endParaRPr lang="ru-RU" sz="2800" b="1" i="1" u="sng" dirty="0"/>
          </a:p>
          <a:p>
            <a:pPr lvl="0">
              <a:spcBef>
                <a:spcPct val="0"/>
              </a:spcBef>
            </a:pPr>
            <a:endParaRPr lang="ru-RU" sz="2800" b="1" i="1" u="sng" dirty="0" smtClean="0"/>
          </a:p>
          <a:p>
            <a:pPr lvl="0">
              <a:spcBef>
                <a:spcPct val="0"/>
              </a:spcBef>
            </a:pPr>
            <a:r>
              <a:rPr lang="ru-RU" sz="2800" b="1" i="1" dirty="0" smtClean="0"/>
              <a:t>                   </a:t>
            </a:r>
            <a:r>
              <a:rPr lang="ru-RU" sz="2600" b="1" i="1" u="sng" dirty="0" smtClean="0"/>
              <a:t>Морковь</a:t>
            </a:r>
            <a:r>
              <a:rPr lang="ru-RU" sz="2600" dirty="0" smtClean="0"/>
              <a:t> </a:t>
            </a:r>
            <a:r>
              <a:rPr lang="ru-RU" sz="2600" dirty="0"/>
              <a:t>– природный </a:t>
            </a:r>
            <a:r>
              <a:rPr lang="ru-RU" sz="2600" dirty="0" smtClean="0"/>
              <a:t>поливитаминный </a:t>
            </a:r>
            <a:r>
              <a:rPr lang="ru-RU" sz="2600" dirty="0" err="1" smtClean="0"/>
              <a:t>препа</a:t>
            </a:r>
            <a:r>
              <a:rPr lang="ru-RU" sz="2600" dirty="0" smtClean="0"/>
              <a:t>-</a:t>
            </a:r>
          </a:p>
          <a:p>
            <a:pPr lvl="0">
              <a:spcBef>
                <a:spcPct val="0"/>
              </a:spcBef>
            </a:pPr>
            <a:r>
              <a:rPr lang="ru-RU" sz="2600" dirty="0"/>
              <a:t> </a:t>
            </a:r>
            <a:r>
              <a:rPr lang="ru-RU" sz="2600" dirty="0" smtClean="0"/>
              <a:t>                    </a:t>
            </a:r>
            <a:r>
              <a:rPr lang="ru-RU" sz="2600" dirty="0" err="1" smtClean="0"/>
              <a:t>рат</a:t>
            </a:r>
            <a:r>
              <a:rPr lang="ru-RU" sz="2600" dirty="0" smtClean="0"/>
              <a:t>. В ней </a:t>
            </a:r>
            <a:r>
              <a:rPr lang="ru-RU" sz="2600" dirty="0"/>
              <a:t>масса каротина, </a:t>
            </a:r>
            <a:r>
              <a:rPr lang="ru-RU" sz="2600" dirty="0" smtClean="0"/>
              <a:t>преобразующегося </a:t>
            </a:r>
            <a:r>
              <a:rPr lang="ru-RU" sz="2600" dirty="0"/>
              <a:t>в организме в витамин А. </a:t>
            </a:r>
            <a:r>
              <a:rPr lang="ru-RU" sz="2600" dirty="0" smtClean="0"/>
              <a:t>Она является редким исключением</a:t>
            </a:r>
          </a:p>
          <a:p>
            <a:pPr lvl="0">
              <a:spcBef>
                <a:spcPct val="0"/>
              </a:spcBef>
            </a:pPr>
            <a:r>
              <a:rPr lang="ru-RU" sz="2600" dirty="0" smtClean="0"/>
              <a:t> из правил – в вареном виде </a:t>
            </a:r>
            <a:r>
              <a:rPr lang="ru-RU" sz="2600" dirty="0" err="1" smtClean="0"/>
              <a:t>витами</a:t>
            </a:r>
            <a:r>
              <a:rPr lang="ru-RU" sz="2600" dirty="0" smtClean="0"/>
              <a:t>-</a:t>
            </a:r>
          </a:p>
          <a:p>
            <a:pPr lvl="0">
              <a:spcBef>
                <a:spcPct val="0"/>
              </a:spcBef>
            </a:pPr>
            <a:r>
              <a:rPr lang="ru-RU" sz="2600" dirty="0" smtClean="0"/>
              <a:t>нов больше, чем в свежем. Очень по-</a:t>
            </a:r>
          </a:p>
          <a:p>
            <a:pPr lvl="0">
              <a:spcBef>
                <a:spcPct val="0"/>
              </a:spcBef>
            </a:pPr>
            <a:r>
              <a:rPr lang="ru-RU" sz="2600" dirty="0" err="1" smtClean="0"/>
              <a:t>лезна</a:t>
            </a:r>
            <a:r>
              <a:rPr lang="ru-RU" sz="2600" dirty="0" smtClean="0"/>
              <a:t> при малокровии, упадке сил, </a:t>
            </a:r>
          </a:p>
          <a:p>
            <a:pPr lvl="0">
              <a:spcBef>
                <a:spcPct val="0"/>
              </a:spcBef>
            </a:pPr>
            <a:r>
              <a:rPr lang="ru-RU" sz="2600" dirty="0" smtClean="0"/>
              <a:t>улучшает зрение, состояние кожи, по-</a:t>
            </a:r>
          </a:p>
          <a:p>
            <a:pPr lvl="0">
              <a:spcBef>
                <a:spcPct val="0"/>
              </a:spcBef>
            </a:pPr>
            <a:r>
              <a:rPr lang="ru-RU" sz="2600" dirty="0" err="1" smtClean="0"/>
              <a:t>могает</a:t>
            </a:r>
            <a:r>
              <a:rPr lang="ru-RU" sz="2600" dirty="0" smtClean="0"/>
              <a:t> при инфекционных </a:t>
            </a:r>
            <a:r>
              <a:rPr lang="ru-RU" sz="2600" dirty="0" err="1" smtClean="0"/>
              <a:t>заболева</a:t>
            </a:r>
            <a:r>
              <a:rPr lang="ru-RU" sz="2600" dirty="0" smtClean="0"/>
              <a:t>-</a:t>
            </a:r>
          </a:p>
          <a:p>
            <a:pPr lvl="0">
              <a:spcBef>
                <a:spcPct val="0"/>
              </a:spcBef>
            </a:pPr>
            <a:r>
              <a:rPr lang="ru-RU" sz="2600" dirty="0" err="1" smtClean="0"/>
              <a:t>ниях</a:t>
            </a:r>
            <a:r>
              <a:rPr lang="ru-RU" sz="2600" dirty="0" smtClean="0"/>
              <a:t>.</a:t>
            </a:r>
          </a:p>
          <a:p>
            <a:pPr lvl="0">
              <a:spcBef>
                <a:spcPct val="0"/>
              </a:spcBef>
            </a:pPr>
            <a:r>
              <a:rPr lang="ru-RU" sz="2800" dirty="0"/>
              <a:t/>
            </a:r>
            <a:br>
              <a:rPr lang="ru-RU" sz="2800" dirty="0"/>
            </a:b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57158" y="4500570"/>
            <a:ext cx="5000660" cy="2000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285720" y="4500570"/>
            <a:ext cx="5000660" cy="2000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             Приятного аппетита!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4857784" cy="485778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b="1" i="1" dirty="0" smtClean="0"/>
          </a:p>
          <a:p>
            <a:pPr>
              <a:buNone/>
            </a:pPr>
            <a:r>
              <a:rPr lang="ru-RU" sz="2800" b="1" i="1" dirty="0" smtClean="0"/>
              <a:t>             </a:t>
            </a:r>
            <a:r>
              <a:rPr lang="ru-RU" sz="3800" b="1" i="1" dirty="0" smtClean="0"/>
              <a:t>Сок </a:t>
            </a:r>
            <a:r>
              <a:rPr lang="ru-RU" sz="3800" b="1" i="1" dirty="0"/>
              <a:t>морковный</a:t>
            </a:r>
          </a:p>
          <a:p>
            <a:pPr algn="ctr">
              <a:buNone/>
            </a:pPr>
            <a:r>
              <a:rPr lang="ru-RU" sz="2800" dirty="0" smtClean="0"/>
              <a:t>Сок </a:t>
            </a:r>
            <a:r>
              <a:rPr lang="ru-RU" sz="2800" dirty="0"/>
              <a:t>лучше пить в сыром виде, </a:t>
            </a: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тотчас </a:t>
            </a:r>
            <a:r>
              <a:rPr lang="ru-RU" sz="2800" dirty="0"/>
              <a:t>после приготовления. </a:t>
            </a: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Для </a:t>
            </a:r>
            <a:r>
              <a:rPr lang="ru-RU" sz="2800" dirty="0"/>
              <a:t>этого морковь </a:t>
            </a:r>
            <a:r>
              <a:rPr lang="ru-RU" sz="2800" dirty="0" smtClean="0"/>
              <a:t>надо измельчить </a:t>
            </a:r>
            <a:r>
              <a:rPr lang="ru-RU" sz="2800" dirty="0"/>
              <a:t>на терке и отжать сок.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</a:t>
            </a:r>
            <a:endParaRPr lang="ru-RU" sz="2800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 descr="C:\Users\User\Desktop\Морковь\фото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40480">
            <a:off x="776831" y="281524"/>
            <a:ext cx="848249" cy="1486347"/>
          </a:xfrm>
          <a:prstGeom prst="rect">
            <a:avLst/>
          </a:prstGeom>
          <a:noFill/>
        </p:spPr>
      </p:pic>
      <p:pic>
        <p:nvPicPr>
          <p:cNvPr id="7" name="Picture 2" descr="C:\Users\User\Desktop\Морковь\фото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2071678"/>
            <a:ext cx="368620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Загадки о моркови  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4214842" cy="204311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За кудрявый </a:t>
            </a:r>
            <a:r>
              <a:rPr lang="ru-RU" dirty="0" smtClean="0"/>
              <a:t>хохолок</a:t>
            </a:r>
          </a:p>
          <a:p>
            <a:pPr>
              <a:buNone/>
            </a:pPr>
            <a:r>
              <a:rPr lang="ru-RU" dirty="0" smtClean="0"/>
              <a:t>Лису </a:t>
            </a:r>
            <a:r>
              <a:rPr lang="ru-RU" dirty="0"/>
              <a:t>из норки </a:t>
            </a:r>
            <a:r>
              <a:rPr lang="ru-RU" dirty="0" smtClean="0"/>
              <a:t>поволок.  </a:t>
            </a:r>
          </a:p>
          <a:p>
            <a:pPr>
              <a:buNone/>
            </a:pPr>
            <a:r>
              <a:rPr lang="ru-RU" dirty="0" smtClean="0"/>
              <a:t>На </a:t>
            </a:r>
            <a:r>
              <a:rPr lang="ru-RU" dirty="0"/>
              <a:t>ощупь </a:t>
            </a:r>
            <a:r>
              <a:rPr lang="ru-RU" dirty="0" smtClean="0"/>
              <a:t>– очень гладкая,</a:t>
            </a:r>
          </a:p>
          <a:p>
            <a:pPr>
              <a:buNone/>
            </a:pPr>
            <a:r>
              <a:rPr lang="ru-RU" dirty="0" smtClean="0"/>
              <a:t>На </a:t>
            </a:r>
            <a:r>
              <a:rPr lang="ru-RU" dirty="0"/>
              <a:t>вкус - как сахар сладкая.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4572008"/>
            <a:ext cx="4214842" cy="2043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643438" y="4714884"/>
            <a:ext cx="4214842" cy="20431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800" dirty="0"/>
              <a:t>Красный нос в землю </a:t>
            </a:r>
            <a:r>
              <a:rPr lang="ru-RU" sz="2800" dirty="0" smtClean="0"/>
              <a:t>врос,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800" dirty="0" smtClean="0"/>
              <a:t>А </a:t>
            </a:r>
            <a:r>
              <a:rPr lang="ru-RU" sz="2800" dirty="0"/>
              <a:t>зеленый хвост не </a:t>
            </a:r>
            <a:r>
              <a:rPr lang="ru-RU" sz="2800" dirty="0" smtClean="0"/>
              <a:t>нужен,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800" dirty="0" smtClean="0"/>
              <a:t>Нужен </a:t>
            </a:r>
            <a:r>
              <a:rPr lang="ru-RU" sz="2800" dirty="0"/>
              <a:t>только красный нос.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67544" y="4189358"/>
            <a:ext cx="6319034" cy="18319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800" dirty="0"/>
              <a:t>Красная </a:t>
            </a:r>
            <a:r>
              <a:rPr lang="ru-RU" sz="2800" dirty="0" smtClean="0"/>
              <a:t>девица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800" dirty="0" smtClean="0"/>
              <a:t>Росла </a:t>
            </a:r>
            <a:r>
              <a:rPr lang="ru-RU" sz="2800" dirty="0"/>
              <a:t>в </a:t>
            </a:r>
            <a:r>
              <a:rPr lang="ru-RU" sz="2800" dirty="0" smtClean="0"/>
              <a:t>темнице,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800" dirty="0" smtClean="0"/>
              <a:t>Люди </a:t>
            </a:r>
            <a:r>
              <a:rPr lang="ru-RU" sz="2800" dirty="0"/>
              <a:t>в руки </a:t>
            </a:r>
            <a:r>
              <a:rPr lang="ru-RU" sz="2800" dirty="0" smtClean="0"/>
              <a:t>брали,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800" dirty="0" smtClean="0"/>
              <a:t>Косы </a:t>
            </a:r>
            <a:r>
              <a:rPr lang="ru-RU" sz="2800" dirty="0"/>
              <a:t>обрывали.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2" name="Picture 2" descr="C:\Users\User\Desktop\Морковь\фото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0072" y="1428735"/>
            <a:ext cx="2923828" cy="3235021"/>
          </a:xfrm>
          <a:prstGeom prst="rect">
            <a:avLst/>
          </a:prstGeom>
          <a:noFill/>
        </p:spPr>
      </p:pic>
      <p:pic>
        <p:nvPicPr>
          <p:cNvPr id="8" name="Picture 5" descr="C:\Users\User\Desktop\Морковь\фото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40480">
            <a:off x="1527872" y="2241400"/>
            <a:ext cx="1086791" cy="18933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                 Пословицы и поговорки </a:t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о простой морковке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4000528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От моркови больше крови.</a:t>
            </a:r>
          </a:p>
          <a:p>
            <a:r>
              <a:rPr lang="ru-RU" dirty="0" smtClean="0"/>
              <a:t>Морковь прибавляет кровь.</a:t>
            </a:r>
          </a:p>
          <a:p>
            <a:r>
              <a:rPr lang="ru-RU" dirty="0" smtClean="0"/>
              <a:t>Лук с морковкой хоть и с одной грядки, да неодинаково сладки.</a:t>
            </a:r>
          </a:p>
          <a:p>
            <a:r>
              <a:rPr lang="ru-RU" dirty="0" smtClean="0"/>
              <a:t>Сладка морковь, да в соседнем огороде.</a:t>
            </a:r>
          </a:p>
          <a:p>
            <a:r>
              <a:rPr lang="ru-RU" dirty="0" smtClean="0"/>
              <a:t>Съешь и морковку, коли яблочка нет.</a:t>
            </a:r>
            <a:endParaRPr lang="ru-RU" dirty="0"/>
          </a:p>
        </p:txBody>
      </p:sp>
      <p:pic>
        <p:nvPicPr>
          <p:cNvPr id="4" name="Picture 5" descr="C:\Users\User\Desktop\Морковь\фото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6506">
            <a:off x="6929587" y="2004660"/>
            <a:ext cx="1466673" cy="2569982"/>
          </a:xfrm>
          <a:prstGeom prst="rect">
            <a:avLst/>
          </a:prstGeom>
          <a:noFill/>
        </p:spPr>
      </p:pic>
      <p:pic>
        <p:nvPicPr>
          <p:cNvPr id="11267" name="Picture 3" descr="C:\Users\User\Desktop\Морковь\фото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290515">
            <a:off x="318260" y="972264"/>
            <a:ext cx="2668584" cy="2433278"/>
          </a:xfrm>
          <a:prstGeom prst="rect">
            <a:avLst/>
          </a:prstGeom>
          <a:noFill/>
        </p:spPr>
      </p:pic>
      <p:pic>
        <p:nvPicPr>
          <p:cNvPr id="11268" name="Picture 4" descr="C:\Users\User\Desktop\Морковь\фото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1928802"/>
            <a:ext cx="2286016" cy="1524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          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1357298"/>
            <a:ext cx="5829312" cy="207170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Picture 5" descr="C:\Users\User\Desktop\Морковь\фото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86191">
            <a:off x="638065" y="921940"/>
            <a:ext cx="1466673" cy="2569982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2699792" y="1357298"/>
            <a:ext cx="6229926" cy="27146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i="1" dirty="0" smtClean="0"/>
              <a:t>Исполнитель: </a:t>
            </a:r>
            <a:r>
              <a:rPr lang="ru-RU" sz="3200" i="1" dirty="0" smtClean="0"/>
              <a:t>Сафронова Алена 4 «В» класс.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Руководитель </a:t>
            </a:r>
            <a:r>
              <a:rPr lang="ru-RU" sz="3200" b="1" i="1" noProof="0" dirty="0" smtClean="0"/>
              <a:t>: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i="1" dirty="0" smtClean="0"/>
              <a:t> </a:t>
            </a:r>
            <a:r>
              <a:rPr lang="ru-RU" sz="3200" i="1" dirty="0" err="1" smtClean="0"/>
              <a:t>Будникова</a:t>
            </a:r>
            <a:r>
              <a:rPr lang="ru-RU" sz="3200" i="1" dirty="0" smtClean="0"/>
              <a:t> Елена Александровна</a:t>
            </a:r>
            <a:endParaRPr kumimoji="0" lang="ru-RU" sz="320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643446"/>
            <a:ext cx="82868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 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285</Words>
  <Application>Microsoft Office PowerPoint</Application>
  <PresentationFormat>Экран (4:3)</PresentationFormat>
  <Paragraphs>56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1_Тема Office</vt:lpstr>
      <vt:lpstr>«ЧУДО ОВОЩ- МОРКОВЬ»</vt:lpstr>
      <vt:lpstr>Знакомьтесь: морковь …</vt:lpstr>
      <vt:lpstr>                         Морковь имеет всем хорошо известный                      толстый оранжевый или слегка жёлтый                      корень, ребристый стебель и перистые                      листья. Цветёт обычно в июне.  Семена - двусемянки. Созревает в августе. На второй год морковь может вырасти до метра. </vt:lpstr>
      <vt:lpstr> Использование моркови в лечении</vt:lpstr>
      <vt:lpstr>               О  пользе  моркови</vt:lpstr>
      <vt:lpstr>                Приятного аппетита!</vt:lpstr>
      <vt:lpstr>                                 Загадки о моркови  </vt:lpstr>
      <vt:lpstr>                    Пословицы и поговорки                                о простой морковке</vt:lpstr>
      <vt:lpstr>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«Уважаемый мистер Моркоу…»</dc:title>
  <dc:creator>User</dc:creator>
  <cp:lastModifiedBy>1</cp:lastModifiedBy>
  <cp:revision>29</cp:revision>
  <dcterms:created xsi:type="dcterms:W3CDTF">2010-11-22T11:52:15Z</dcterms:created>
  <dcterms:modified xsi:type="dcterms:W3CDTF">2012-09-11T17:31:49Z</dcterms:modified>
</cp:coreProperties>
</file>