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C796D-5048-4A3E-9332-65DFAC12B4F1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8657C-B993-453A-930E-36607BBDC0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err="1" smtClean="0"/>
              <a:t>Бескостов</a:t>
            </a:r>
            <a:r>
              <a:rPr lang="ru-RU" sz="4000" dirty="0" smtClean="0"/>
              <a:t> Владислав   4 «В»</a:t>
            </a:r>
            <a:br>
              <a:rPr lang="ru-RU" sz="4000" dirty="0" smtClean="0"/>
            </a:br>
            <a:r>
              <a:rPr lang="ru-RU" sz="6600" dirty="0" smtClean="0"/>
              <a:t>Чем полезен абрикос</a:t>
            </a:r>
            <a:endParaRPr lang="ru-RU" sz="6600" dirty="0"/>
          </a:p>
        </p:txBody>
      </p:sp>
      <p:pic>
        <p:nvPicPr>
          <p:cNvPr id="4" name="Содержимое 3" descr="абрико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9144000" cy="52149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	Все </a:t>
            </a:r>
            <a:r>
              <a:rPr lang="ru-RU" sz="2800" dirty="0" smtClean="0"/>
              <a:t>мы знаем небольшое дерево 5-7 метров высотой с светло бурой растрескивающейся корой и овальными листочками.</a:t>
            </a:r>
            <a:endParaRPr lang="ru-RU" sz="2800" dirty="0"/>
          </a:p>
        </p:txBody>
      </p:sp>
      <p:pic>
        <p:nvPicPr>
          <p:cNvPr id="5" name="Содержимое 4" descr="2_Aprico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643438" cy="5429264"/>
          </a:xfrm>
        </p:spPr>
      </p:pic>
      <p:pic>
        <p:nvPicPr>
          <p:cNvPr id="6" name="Содержимое 5" descr="4_Aprico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458356"/>
            <a:ext cx="4495800" cy="53996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Зацветает оно в марте - апреле бело- розовыми цветками и уже в июне появляются плоды оранжевого цвета с косточкой внутри. Речь, конечно, же идет об абрикосе. Кроме восхитительного вкуса, абрикосы обладают еще и множеством полезных, целебных свойств.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Содержимое 4" descr="6_Aprico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5143504" cy="5214950"/>
          </a:xfrm>
        </p:spPr>
      </p:pic>
      <p:pic>
        <p:nvPicPr>
          <p:cNvPr id="10" name="Содержимое 9" descr="5_Aprico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20282" y="1643050"/>
            <a:ext cx="4023718" cy="52149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-23405"/>
            <a:ext cx="9144000" cy="2031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	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В народной медицине используются плоды, семена абрикоса и даже кора, но, все же, наибольшую пользу приносят плоды.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Плоды полезны ослабленным больным, перенесшим тяжелые заболевания, операции. Плоды абрикоса благоприятно влияют на работу клеток головного мозга, улучшают память и внимание.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	Пропустите через мясорубку 100гр. кураги, добавьте 2ст. ложки меда и тщательно перемешайте. Принимайте по 1ст. ложке 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4 раза в день.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1\Pictures\абрик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6" y="2000239"/>
            <a:ext cx="3329028" cy="2297705"/>
          </a:xfrm>
          <a:prstGeom prst="rect">
            <a:avLst/>
          </a:prstGeom>
          <a:noFill/>
        </p:spPr>
      </p:pic>
      <p:pic>
        <p:nvPicPr>
          <p:cNvPr id="16388" name="Picture 4" descr="C:\Users\1\Pictures\абрик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256"/>
            <a:ext cx="3357554" cy="2571744"/>
          </a:xfrm>
          <a:prstGeom prst="rect">
            <a:avLst/>
          </a:prstGeom>
          <a:noFill/>
        </p:spPr>
      </p:pic>
      <p:pic>
        <p:nvPicPr>
          <p:cNvPr id="16390" name="Picture 6" descr="C:\Users\1\Pictures\абрик\1_Apric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000240"/>
            <a:ext cx="5786446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71868" cy="18573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Не забывайте и о лечебных свойствах абрикосовых косточек. Они содержат от 35 до 60 % жирного масла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CADFSR4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214422"/>
            <a:ext cx="4357718" cy="4000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857364"/>
            <a:ext cx="3571868" cy="50006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200" dirty="0" smtClean="0"/>
              <a:t>Из семян абрикоса готовят горькую миндальную воду. 20гр. семян абрикоса измельчить и залить стаканом кипятка. Дать настояться в течение 3–4 часов, процедить. Принимать по 1ст. ложке 3 раза в день как успокаивающее при кашле, бронхите, трахеите, ларингите, коклюше, а также при икоте.</a:t>
            </a:r>
          </a:p>
          <a:p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714744" cy="12144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dirty="0" smtClean="0"/>
              <a:t>АБРИКОСОВОЕ МАСЛО</a:t>
            </a:r>
            <a:endParaRPr lang="ru-RU" sz="4000" dirty="0"/>
          </a:p>
        </p:txBody>
      </p:sp>
      <p:pic>
        <p:nvPicPr>
          <p:cNvPr id="5" name="Содержимое 4" descr="adv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0"/>
            <a:ext cx="5500694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14422"/>
            <a:ext cx="3643306" cy="56435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2800" dirty="0" smtClean="0"/>
              <a:t>Абрикосовое масло обладает увлажняющим и смягчающим действием, что очень важно для ухода за кожей. Оно не вызывает аллергических реакций. Оно способствует заживлению ссадин, трещин на коже, ожогов и порезов.</a:t>
            </a:r>
          </a:p>
          <a:p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159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Бескостов Владислав   4 «В» Чем полезен абрикос</vt:lpstr>
      <vt:lpstr> Все мы знаем небольшое дерево 5-7 метров высотой с светло бурой растрескивающейся корой и овальными листочками.</vt:lpstr>
      <vt:lpstr>Зацветает оно в марте - апреле бело- розовыми цветками и уже в июне появляются плоды оранжевого цвета с косточкой внутри. Речь, конечно, же идет об абрикосе. Кроме восхитительного вкуса, абрикосы обладают еще и множеством полезных, целебных свойств. </vt:lpstr>
      <vt:lpstr>Слайд 4</vt:lpstr>
      <vt:lpstr>Не забывайте и о лечебных свойствах абрикосовых косточек. Они содержат от 35 до 60 % жирного масла </vt:lpstr>
      <vt:lpstr>АБРИКОСОВОЕ МАСЛО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полезен абрикос</dc:title>
  <dc:creator>1</dc:creator>
  <cp:lastModifiedBy>1</cp:lastModifiedBy>
  <cp:revision>12</cp:revision>
  <dcterms:created xsi:type="dcterms:W3CDTF">2012-09-11T16:54:51Z</dcterms:created>
  <dcterms:modified xsi:type="dcterms:W3CDTF">2012-09-11T18:58:38Z</dcterms:modified>
</cp:coreProperties>
</file>