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446" autoAdjust="0"/>
  </p:normalViewPr>
  <p:slideViewPr>
    <p:cSldViewPr>
      <p:cViewPr varScale="1">
        <p:scale>
          <a:sx n="80" d="100"/>
          <a:sy n="80" d="100"/>
        </p:scale>
        <p:origin x="-146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58F20E-D490-42C0-877A-7DC9F78671CE}" type="doc">
      <dgm:prSet loTypeId="urn:microsoft.com/office/officeart/2005/8/layout/default" loCatId="list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5FC9BE13-F752-4319-A92B-F729B292B17B}">
      <dgm:prSet phldrT="[Текст]" custT="1"/>
      <dgm:spPr/>
      <dgm:t>
        <a:bodyPr/>
        <a:lstStyle/>
        <a:p>
          <a:r>
            <a:rPr lang="ru-RU" sz="2000" dirty="0" err="1" smtClean="0">
              <a:solidFill>
                <a:schemeClr val="accent2">
                  <a:lumMod val="20000"/>
                  <a:lumOff val="80000"/>
                </a:schemeClr>
              </a:solidFill>
            </a:rPr>
            <a:t>Исследовательско</a:t>
          </a:r>
          <a:r>
            <a:rPr lang="ru-RU" sz="2000" dirty="0" smtClean="0">
              <a:solidFill>
                <a:schemeClr val="accent2">
                  <a:lumMod val="20000"/>
                  <a:lumOff val="80000"/>
                </a:schemeClr>
              </a:solidFill>
            </a:rPr>
            <a:t>-творческий</a:t>
          </a:r>
          <a:endParaRPr lang="ru-RU" sz="2000" dirty="0">
            <a:solidFill>
              <a:schemeClr val="accent2">
                <a:lumMod val="20000"/>
                <a:lumOff val="80000"/>
              </a:schemeClr>
            </a:solidFill>
          </a:endParaRPr>
        </a:p>
      </dgm:t>
    </dgm:pt>
    <dgm:pt modelId="{EB07FE58-8E47-421C-9566-76BD618D90D7}" type="parTrans" cxnId="{C9DA43D6-D2D3-45FB-9A1E-4B41E4D2939A}">
      <dgm:prSet/>
      <dgm:spPr/>
      <dgm:t>
        <a:bodyPr/>
        <a:lstStyle/>
        <a:p>
          <a:endParaRPr lang="ru-RU"/>
        </a:p>
      </dgm:t>
    </dgm:pt>
    <dgm:pt modelId="{6FA5217E-472A-4E8F-B53E-BFEDE1347A40}" type="sibTrans" cxnId="{C9DA43D6-D2D3-45FB-9A1E-4B41E4D2939A}">
      <dgm:prSet/>
      <dgm:spPr/>
      <dgm:t>
        <a:bodyPr/>
        <a:lstStyle/>
        <a:p>
          <a:endParaRPr lang="ru-RU"/>
        </a:p>
      </dgm:t>
    </dgm:pt>
    <dgm:pt modelId="{06BBA508-5039-4A3A-AE1A-2294F2E020AC}">
      <dgm:prSet phldrT="[Текст]" custT="1"/>
      <dgm:spPr/>
      <dgm:t>
        <a:bodyPr/>
        <a:lstStyle/>
        <a:p>
          <a:r>
            <a:rPr lang="ru-RU" sz="2000" dirty="0" err="1" smtClean="0"/>
            <a:t>Ролево</a:t>
          </a:r>
          <a:r>
            <a:rPr lang="ru-RU" sz="2000" dirty="0" smtClean="0"/>
            <a:t>-игровой</a:t>
          </a:r>
          <a:endParaRPr lang="ru-RU" sz="2000" dirty="0"/>
        </a:p>
      </dgm:t>
    </dgm:pt>
    <dgm:pt modelId="{3CCD063D-FAF6-4C0A-BCC9-A8D03B6C8E8C}" type="parTrans" cxnId="{B8A2B687-45D3-4F41-8B53-09DE8907F7CB}">
      <dgm:prSet/>
      <dgm:spPr/>
      <dgm:t>
        <a:bodyPr/>
        <a:lstStyle/>
        <a:p>
          <a:endParaRPr lang="ru-RU"/>
        </a:p>
      </dgm:t>
    </dgm:pt>
    <dgm:pt modelId="{B3B06307-6A77-48E5-B438-FE9E0D6F2A91}" type="sibTrans" cxnId="{B8A2B687-45D3-4F41-8B53-09DE8907F7CB}">
      <dgm:prSet/>
      <dgm:spPr/>
      <dgm:t>
        <a:bodyPr/>
        <a:lstStyle/>
        <a:p>
          <a:endParaRPr lang="ru-RU"/>
        </a:p>
      </dgm:t>
    </dgm:pt>
    <dgm:pt modelId="{C333DC80-94D4-4BDB-A59C-E985B25938EE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accent2">
                  <a:lumMod val="50000"/>
                </a:schemeClr>
              </a:solidFill>
            </a:rPr>
            <a:t>Информационно-практико-ориентированный</a:t>
          </a:r>
          <a:endParaRPr lang="ru-RU" sz="2000" dirty="0">
            <a:solidFill>
              <a:schemeClr val="accent2">
                <a:lumMod val="50000"/>
              </a:schemeClr>
            </a:solidFill>
          </a:endParaRPr>
        </a:p>
      </dgm:t>
    </dgm:pt>
    <dgm:pt modelId="{79FE5204-8F4F-4849-95A9-87AEA890692C}" type="parTrans" cxnId="{7B67D451-7C82-4E11-B5A6-96CB510949BC}">
      <dgm:prSet/>
      <dgm:spPr/>
      <dgm:t>
        <a:bodyPr/>
        <a:lstStyle/>
        <a:p>
          <a:endParaRPr lang="ru-RU"/>
        </a:p>
      </dgm:t>
    </dgm:pt>
    <dgm:pt modelId="{16A6E469-599D-41F1-AD21-512D2A059F19}" type="sibTrans" cxnId="{7B67D451-7C82-4E11-B5A6-96CB510949BC}">
      <dgm:prSet/>
      <dgm:spPr/>
      <dgm:t>
        <a:bodyPr/>
        <a:lstStyle/>
        <a:p>
          <a:endParaRPr lang="ru-RU"/>
        </a:p>
      </dgm:t>
    </dgm:pt>
    <dgm:pt modelId="{0B48833C-FB57-499C-ACBD-D9E7DF6C1C96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accent2">
                  <a:lumMod val="50000"/>
                </a:schemeClr>
              </a:solidFill>
            </a:rPr>
            <a:t>Творческий</a:t>
          </a:r>
          <a:endParaRPr lang="ru-RU" sz="2000" dirty="0">
            <a:solidFill>
              <a:schemeClr val="accent2">
                <a:lumMod val="50000"/>
              </a:schemeClr>
            </a:solidFill>
          </a:endParaRPr>
        </a:p>
      </dgm:t>
    </dgm:pt>
    <dgm:pt modelId="{DEEC92C4-B26C-464E-8331-AF8978AE95DD}" type="parTrans" cxnId="{E3F92DA9-F9EA-41DD-9DCF-93AB274E0823}">
      <dgm:prSet/>
      <dgm:spPr/>
      <dgm:t>
        <a:bodyPr/>
        <a:lstStyle/>
        <a:p>
          <a:endParaRPr lang="ru-RU"/>
        </a:p>
      </dgm:t>
    </dgm:pt>
    <dgm:pt modelId="{E0E47AC0-7A16-4AEF-AA95-6BBDF36D8ABB}" type="sibTrans" cxnId="{E3F92DA9-F9EA-41DD-9DCF-93AB274E0823}">
      <dgm:prSet/>
      <dgm:spPr/>
      <dgm:t>
        <a:bodyPr/>
        <a:lstStyle/>
        <a:p>
          <a:endParaRPr lang="ru-RU"/>
        </a:p>
      </dgm:t>
    </dgm:pt>
    <dgm:pt modelId="{5F7F6A72-D75F-463E-909F-B4C6A18A72D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2">
                  <a:lumMod val="40000"/>
                  <a:lumOff val="60000"/>
                </a:schemeClr>
              </a:solidFill>
            </a:rPr>
            <a:t>ТИПЫ ПРОЕКТОВ В ДОУ</a:t>
          </a:r>
          <a:endParaRPr lang="ru-RU" sz="2400" b="1" dirty="0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BE714261-DB01-4AF6-BF6B-E60227303DBC}" type="parTrans" cxnId="{2C55D064-A9D4-4AF0-97E5-93993A962652}">
      <dgm:prSet/>
      <dgm:spPr/>
      <dgm:t>
        <a:bodyPr/>
        <a:lstStyle/>
        <a:p>
          <a:endParaRPr lang="ru-RU"/>
        </a:p>
      </dgm:t>
    </dgm:pt>
    <dgm:pt modelId="{2EB872B8-7235-4DB0-A05D-DD79E24D150C}" type="sibTrans" cxnId="{2C55D064-A9D4-4AF0-97E5-93993A962652}">
      <dgm:prSet/>
      <dgm:spPr/>
      <dgm:t>
        <a:bodyPr/>
        <a:lstStyle/>
        <a:p>
          <a:endParaRPr lang="ru-RU"/>
        </a:p>
      </dgm:t>
    </dgm:pt>
    <dgm:pt modelId="{B433BDEB-C1F7-411D-86BE-45EB79D65637}" type="pres">
      <dgm:prSet presAssocID="{2258F20E-D490-42C0-877A-7DC9F78671C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59FB591-21F1-4295-A01C-545312D9190E}" type="pres">
      <dgm:prSet presAssocID="{5FC9BE13-F752-4319-A92B-F729B292B17B}" presName="node" presStyleLbl="node1" presStyleIdx="0" presStyleCnt="5" custScaleX="149864" custLinFactNeighborX="1052" custLinFactNeighborY="929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F740F3-02EF-4CF1-8EC6-BC857BD6E46D}" type="pres">
      <dgm:prSet presAssocID="{6FA5217E-472A-4E8F-B53E-BFEDE1347A40}" presName="sibTrans" presStyleCnt="0"/>
      <dgm:spPr/>
    </dgm:pt>
    <dgm:pt modelId="{D58F11E6-C393-479C-99BD-5B1D206C4604}" type="pres">
      <dgm:prSet presAssocID="{06BBA508-5039-4A3A-AE1A-2294F2E020AC}" presName="node" presStyleLbl="node1" presStyleIdx="1" presStyleCnt="5" custScaleX="142134" custLinFactNeighborX="4982" custLinFactNeighborY="929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A0CB77-776E-4088-9A32-525C2033B9F7}" type="pres">
      <dgm:prSet presAssocID="{B3B06307-6A77-48E5-B438-FE9E0D6F2A91}" presName="sibTrans" presStyleCnt="0"/>
      <dgm:spPr/>
    </dgm:pt>
    <dgm:pt modelId="{A529ED57-E4A5-4CB5-BA9E-27B8EE05B726}" type="pres">
      <dgm:prSet presAssocID="{C333DC80-94D4-4BDB-A59C-E985B25938EE}" presName="node" presStyleLbl="node1" presStyleIdx="2" presStyleCnt="5" custScaleX="138089" custLinFactY="31264" custLinFactNeighborX="-744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B55968-B129-4C23-A14B-2245CD7CC702}" type="pres">
      <dgm:prSet presAssocID="{16A6E469-599D-41F1-AD21-512D2A059F19}" presName="sibTrans" presStyleCnt="0"/>
      <dgm:spPr/>
    </dgm:pt>
    <dgm:pt modelId="{5654C62B-187F-41AA-A860-A6AC32701409}" type="pres">
      <dgm:prSet presAssocID="{0B48833C-FB57-499C-ACBD-D9E7DF6C1C96}" presName="node" presStyleLbl="node1" presStyleIdx="3" presStyleCnt="5" custScaleX="144578" custLinFactY="33255" custLinFactNeighborX="181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91EA14-D8C2-4E44-A593-252EE3CC386A}" type="pres">
      <dgm:prSet presAssocID="{E0E47AC0-7A16-4AEF-AA95-6BBDF36D8ABB}" presName="sibTrans" presStyleCnt="0"/>
      <dgm:spPr/>
    </dgm:pt>
    <dgm:pt modelId="{472536EE-79EC-4B94-BC0C-4EFB0D264BC0}" type="pres">
      <dgm:prSet presAssocID="{5F7F6A72-D75F-463E-909F-B4C6A18A72D3}" presName="node" presStyleLbl="node1" presStyleIdx="4" presStyleCnt="5" custLinFactY="-100000" custLinFactNeighborX="-3521" custLinFactNeighborY="-1569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C22925-FC0F-465D-91DB-90E4C692C444}" type="presOf" srcId="{0B48833C-FB57-499C-ACBD-D9E7DF6C1C96}" destId="{5654C62B-187F-41AA-A860-A6AC32701409}" srcOrd="0" destOrd="0" presId="urn:microsoft.com/office/officeart/2005/8/layout/default"/>
    <dgm:cxn modelId="{6B434444-50F9-4095-80FC-4559CE139CD0}" type="presOf" srcId="{5F7F6A72-D75F-463E-909F-B4C6A18A72D3}" destId="{472536EE-79EC-4B94-BC0C-4EFB0D264BC0}" srcOrd="0" destOrd="0" presId="urn:microsoft.com/office/officeart/2005/8/layout/default"/>
    <dgm:cxn modelId="{2C55D064-A9D4-4AF0-97E5-93993A962652}" srcId="{2258F20E-D490-42C0-877A-7DC9F78671CE}" destId="{5F7F6A72-D75F-463E-909F-B4C6A18A72D3}" srcOrd="4" destOrd="0" parTransId="{BE714261-DB01-4AF6-BF6B-E60227303DBC}" sibTransId="{2EB872B8-7235-4DB0-A05D-DD79E24D150C}"/>
    <dgm:cxn modelId="{1C50AE00-AA0A-43E6-91EF-18E6CFE4907E}" type="presOf" srcId="{06BBA508-5039-4A3A-AE1A-2294F2E020AC}" destId="{D58F11E6-C393-479C-99BD-5B1D206C4604}" srcOrd="0" destOrd="0" presId="urn:microsoft.com/office/officeart/2005/8/layout/default"/>
    <dgm:cxn modelId="{E3F92DA9-F9EA-41DD-9DCF-93AB274E0823}" srcId="{2258F20E-D490-42C0-877A-7DC9F78671CE}" destId="{0B48833C-FB57-499C-ACBD-D9E7DF6C1C96}" srcOrd="3" destOrd="0" parTransId="{DEEC92C4-B26C-464E-8331-AF8978AE95DD}" sibTransId="{E0E47AC0-7A16-4AEF-AA95-6BBDF36D8ABB}"/>
    <dgm:cxn modelId="{935DD3B2-E24B-44D1-9F8E-20237333134C}" type="presOf" srcId="{2258F20E-D490-42C0-877A-7DC9F78671CE}" destId="{B433BDEB-C1F7-411D-86BE-45EB79D65637}" srcOrd="0" destOrd="0" presId="urn:microsoft.com/office/officeart/2005/8/layout/default"/>
    <dgm:cxn modelId="{D5091F58-D2E2-4161-8DC1-95E3BF16F3A6}" type="presOf" srcId="{5FC9BE13-F752-4319-A92B-F729B292B17B}" destId="{E59FB591-21F1-4295-A01C-545312D9190E}" srcOrd="0" destOrd="0" presId="urn:microsoft.com/office/officeart/2005/8/layout/default"/>
    <dgm:cxn modelId="{C9DA43D6-D2D3-45FB-9A1E-4B41E4D2939A}" srcId="{2258F20E-D490-42C0-877A-7DC9F78671CE}" destId="{5FC9BE13-F752-4319-A92B-F729B292B17B}" srcOrd="0" destOrd="0" parTransId="{EB07FE58-8E47-421C-9566-76BD618D90D7}" sibTransId="{6FA5217E-472A-4E8F-B53E-BFEDE1347A40}"/>
    <dgm:cxn modelId="{057030AB-5058-425F-B1E6-125B9D8E5749}" type="presOf" srcId="{C333DC80-94D4-4BDB-A59C-E985B25938EE}" destId="{A529ED57-E4A5-4CB5-BA9E-27B8EE05B726}" srcOrd="0" destOrd="0" presId="urn:microsoft.com/office/officeart/2005/8/layout/default"/>
    <dgm:cxn modelId="{B8A2B687-45D3-4F41-8B53-09DE8907F7CB}" srcId="{2258F20E-D490-42C0-877A-7DC9F78671CE}" destId="{06BBA508-5039-4A3A-AE1A-2294F2E020AC}" srcOrd="1" destOrd="0" parTransId="{3CCD063D-FAF6-4C0A-BCC9-A8D03B6C8E8C}" sibTransId="{B3B06307-6A77-48E5-B438-FE9E0D6F2A91}"/>
    <dgm:cxn modelId="{7B67D451-7C82-4E11-B5A6-96CB510949BC}" srcId="{2258F20E-D490-42C0-877A-7DC9F78671CE}" destId="{C333DC80-94D4-4BDB-A59C-E985B25938EE}" srcOrd="2" destOrd="0" parTransId="{79FE5204-8F4F-4849-95A9-87AEA890692C}" sibTransId="{16A6E469-599D-41F1-AD21-512D2A059F19}"/>
    <dgm:cxn modelId="{26703010-5D74-4191-AD8F-0FCBEFDB78F6}" type="presParOf" srcId="{B433BDEB-C1F7-411D-86BE-45EB79D65637}" destId="{E59FB591-21F1-4295-A01C-545312D9190E}" srcOrd="0" destOrd="0" presId="urn:microsoft.com/office/officeart/2005/8/layout/default"/>
    <dgm:cxn modelId="{30AB108E-A9A2-413C-A13E-76C7A8B035C7}" type="presParOf" srcId="{B433BDEB-C1F7-411D-86BE-45EB79D65637}" destId="{2AF740F3-02EF-4CF1-8EC6-BC857BD6E46D}" srcOrd="1" destOrd="0" presId="urn:microsoft.com/office/officeart/2005/8/layout/default"/>
    <dgm:cxn modelId="{947E9CCF-7ABA-4589-9924-7D6F6D8A016F}" type="presParOf" srcId="{B433BDEB-C1F7-411D-86BE-45EB79D65637}" destId="{D58F11E6-C393-479C-99BD-5B1D206C4604}" srcOrd="2" destOrd="0" presId="urn:microsoft.com/office/officeart/2005/8/layout/default"/>
    <dgm:cxn modelId="{FCAE435B-93CC-4356-B2EF-EC368C2B1BFD}" type="presParOf" srcId="{B433BDEB-C1F7-411D-86BE-45EB79D65637}" destId="{FFA0CB77-776E-4088-9A32-525C2033B9F7}" srcOrd="3" destOrd="0" presId="urn:microsoft.com/office/officeart/2005/8/layout/default"/>
    <dgm:cxn modelId="{E6EE2BB0-E2DA-4C6E-8AB2-587A4459CBCE}" type="presParOf" srcId="{B433BDEB-C1F7-411D-86BE-45EB79D65637}" destId="{A529ED57-E4A5-4CB5-BA9E-27B8EE05B726}" srcOrd="4" destOrd="0" presId="urn:microsoft.com/office/officeart/2005/8/layout/default"/>
    <dgm:cxn modelId="{B51B8075-AB04-498D-80C2-58AABCCEBABA}" type="presParOf" srcId="{B433BDEB-C1F7-411D-86BE-45EB79D65637}" destId="{DDB55968-B129-4C23-A14B-2245CD7CC702}" srcOrd="5" destOrd="0" presId="urn:microsoft.com/office/officeart/2005/8/layout/default"/>
    <dgm:cxn modelId="{1C30B81E-D6D4-40F8-A855-8FD6AE3B3FD4}" type="presParOf" srcId="{B433BDEB-C1F7-411D-86BE-45EB79D65637}" destId="{5654C62B-187F-41AA-A860-A6AC32701409}" srcOrd="6" destOrd="0" presId="urn:microsoft.com/office/officeart/2005/8/layout/default"/>
    <dgm:cxn modelId="{45D30C46-4C0A-4D2D-A850-C043BA000957}" type="presParOf" srcId="{B433BDEB-C1F7-411D-86BE-45EB79D65637}" destId="{4891EA14-D8C2-4E44-A593-252EE3CC386A}" srcOrd="7" destOrd="0" presId="urn:microsoft.com/office/officeart/2005/8/layout/default"/>
    <dgm:cxn modelId="{1DAF3EE2-9BE0-44A4-BF16-E9623AB92359}" type="presParOf" srcId="{B433BDEB-C1F7-411D-86BE-45EB79D65637}" destId="{472536EE-79EC-4B94-BC0C-4EFB0D264BC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534467-5A70-4BAB-BA08-4AA72F192AE2}" type="doc">
      <dgm:prSet loTypeId="urn:microsoft.com/office/officeart/2005/8/layout/cycle2" loCatId="cycle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5AA029CF-2A3E-4CB0-BF7E-4A8A79EF9BFF}">
      <dgm:prSet phldrT="[Текст]" custT="1"/>
      <dgm:spPr/>
      <dgm:t>
        <a:bodyPr/>
        <a:lstStyle/>
        <a:p>
          <a:r>
            <a:rPr lang="ru-RU" sz="2000" dirty="0" smtClean="0"/>
            <a:t>Проблема</a:t>
          </a:r>
        </a:p>
        <a:p>
          <a:r>
            <a:rPr lang="ru-RU" sz="2000" dirty="0" smtClean="0"/>
            <a:t>Цель проекта</a:t>
          </a:r>
          <a:endParaRPr lang="ru-RU" sz="2000" dirty="0"/>
        </a:p>
      </dgm:t>
    </dgm:pt>
    <dgm:pt modelId="{2E1826AC-5A8B-41F0-9EB0-5490AAC0DAC6}" type="parTrans" cxnId="{2B90B36C-B187-4ADB-87E7-30C466918E9F}">
      <dgm:prSet/>
      <dgm:spPr/>
      <dgm:t>
        <a:bodyPr/>
        <a:lstStyle/>
        <a:p>
          <a:endParaRPr lang="ru-RU"/>
        </a:p>
      </dgm:t>
    </dgm:pt>
    <dgm:pt modelId="{A905C0A3-A87E-4A50-9257-B072146BAA67}" type="sibTrans" cxnId="{2B90B36C-B187-4ADB-87E7-30C466918E9F}">
      <dgm:prSet/>
      <dgm:spPr/>
      <dgm:t>
        <a:bodyPr/>
        <a:lstStyle/>
        <a:p>
          <a:endParaRPr lang="ru-RU"/>
        </a:p>
      </dgm:t>
    </dgm:pt>
    <dgm:pt modelId="{9B3E6F88-A299-484B-99B9-77C4D38FDD88}">
      <dgm:prSet phldrT="[Текст]" custT="1"/>
      <dgm:spPr/>
      <dgm:t>
        <a:bodyPr/>
        <a:lstStyle/>
        <a:p>
          <a:r>
            <a:rPr lang="ru-RU" sz="2000" dirty="0" smtClean="0"/>
            <a:t>Планирование:  модель 3-х вопросов</a:t>
          </a:r>
          <a:endParaRPr lang="ru-RU" sz="2000" dirty="0"/>
        </a:p>
      </dgm:t>
    </dgm:pt>
    <dgm:pt modelId="{6D67B130-8DDB-40A6-A576-0BE9C498E813}" type="parTrans" cxnId="{2D098D30-2CDE-4545-8B1F-BA85EB05DD9E}">
      <dgm:prSet/>
      <dgm:spPr/>
      <dgm:t>
        <a:bodyPr/>
        <a:lstStyle/>
        <a:p>
          <a:endParaRPr lang="ru-RU"/>
        </a:p>
      </dgm:t>
    </dgm:pt>
    <dgm:pt modelId="{689872E6-0130-4756-BD92-45029CD829DC}" type="sibTrans" cxnId="{2D098D30-2CDE-4545-8B1F-BA85EB05DD9E}">
      <dgm:prSet/>
      <dgm:spPr/>
      <dgm:t>
        <a:bodyPr/>
        <a:lstStyle/>
        <a:p>
          <a:endParaRPr lang="ru-RU"/>
        </a:p>
      </dgm:t>
    </dgm:pt>
    <dgm:pt modelId="{FEAB341F-853B-484D-B3C6-3199975EE1CF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accent2">
                  <a:lumMod val="20000"/>
                  <a:lumOff val="80000"/>
                </a:schemeClr>
              </a:solidFill>
            </a:rPr>
            <a:t>Реализация проекта</a:t>
          </a:r>
          <a:endParaRPr lang="ru-RU" sz="2000" dirty="0">
            <a:solidFill>
              <a:schemeClr val="accent2">
                <a:lumMod val="20000"/>
                <a:lumOff val="80000"/>
              </a:schemeClr>
            </a:solidFill>
          </a:endParaRPr>
        </a:p>
      </dgm:t>
    </dgm:pt>
    <dgm:pt modelId="{93C18702-26F6-4FF4-8462-7B4504626D04}" type="parTrans" cxnId="{61C85E7B-C359-47D6-AA37-9A561E9E660A}">
      <dgm:prSet/>
      <dgm:spPr/>
      <dgm:t>
        <a:bodyPr/>
        <a:lstStyle/>
        <a:p>
          <a:endParaRPr lang="ru-RU"/>
        </a:p>
      </dgm:t>
    </dgm:pt>
    <dgm:pt modelId="{2394766B-59F9-4136-8E6A-2BC7B2AA010C}" type="sibTrans" cxnId="{61C85E7B-C359-47D6-AA37-9A561E9E660A}">
      <dgm:prSet/>
      <dgm:spPr/>
      <dgm:t>
        <a:bodyPr/>
        <a:lstStyle/>
        <a:p>
          <a:endParaRPr lang="ru-RU"/>
        </a:p>
      </dgm:t>
    </dgm:pt>
    <dgm:pt modelId="{BDBCD6DF-6E0E-4C9E-A109-5E82BAE22A4D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accent2">
                  <a:lumMod val="20000"/>
                  <a:lumOff val="80000"/>
                </a:schemeClr>
              </a:solidFill>
            </a:rPr>
            <a:t>Презентация конечного продукта</a:t>
          </a:r>
          <a:endParaRPr lang="ru-RU" sz="2000" dirty="0">
            <a:solidFill>
              <a:schemeClr val="accent2">
                <a:lumMod val="20000"/>
                <a:lumOff val="80000"/>
              </a:schemeClr>
            </a:solidFill>
          </a:endParaRPr>
        </a:p>
      </dgm:t>
    </dgm:pt>
    <dgm:pt modelId="{0BCC72C0-E072-4A54-910C-7A62ECC4BBAE}" type="parTrans" cxnId="{540EC5E0-E92E-48F9-8EDA-F7C7A4D8E98C}">
      <dgm:prSet/>
      <dgm:spPr/>
      <dgm:t>
        <a:bodyPr/>
        <a:lstStyle/>
        <a:p>
          <a:endParaRPr lang="ru-RU"/>
        </a:p>
      </dgm:t>
    </dgm:pt>
    <dgm:pt modelId="{3D79D485-DCD2-4298-90AC-B175D79551A7}" type="sibTrans" cxnId="{540EC5E0-E92E-48F9-8EDA-F7C7A4D8E98C}">
      <dgm:prSet/>
      <dgm:spPr/>
      <dgm:t>
        <a:bodyPr/>
        <a:lstStyle/>
        <a:p>
          <a:endParaRPr lang="ru-RU"/>
        </a:p>
      </dgm:t>
    </dgm:pt>
    <dgm:pt modelId="{C817A9DB-45F9-4EA8-B7DB-34524565D99D}" type="pres">
      <dgm:prSet presAssocID="{57534467-5A70-4BAB-BA08-4AA72F192AE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0999FD-F9E0-487E-968D-0C607C9BF327}" type="pres">
      <dgm:prSet presAssocID="{5AA029CF-2A3E-4CB0-BF7E-4A8A79EF9BFF}" presName="node" presStyleLbl="node1" presStyleIdx="0" presStyleCnt="4" custScaleX="151084" custScaleY="145231" custRadScaleRad="104721" custRadScaleInc="-40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909453-C17B-4CF0-B302-23EF0533B1AB}" type="pres">
      <dgm:prSet presAssocID="{A905C0A3-A87E-4A50-9257-B072146BAA67}" presName="sibTrans" presStyleLbl="sibTrans2D1" presStyleIdx="0" presStyleCnt="4" custLinFactNeighborY="8849"/>
      <dgm:spPr/>
      <dgm:t>
        <a:bodyPr/>
        <a:lstStyle/>
        <a:p>
          <a:endParaRPr lang="ru-RU"/>
        </a:p>
      </dgm:t>
    </dgm:pt>
    <dgm:pt modelId="{507968AB-BE49-459D-ABF2-25FB7E2A7BB9}" type="pres">
      <dgm:prSet presAssocID="{A905C0A3-A87E-4A50-9257-B072146BAA67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866DB01A-B84D-4290-BC85-BC72A7FB21D5}" type="pres">
      <dgm:prSet presAssocID="{9B3E6F88-A299-484B-99B9-77C4D38FDD88}" presName="node" presStyleLbl="node1" presStyleIdx="1" presStyleCnt="4" custScaleX="161831" custScaleY="156543" custRadScaleRad="149378" custRadScaleInc="29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8D7B4B-147C-4AE3-A638-684B5A6D00FA}" type="pres">
      <dgm:prSet presAssocID="{689872E6-0130-4756-BD92-45029CD829DC}" presName="sibTrans" presStyleLbl="sibTrans2D1" presStyleIdx="1" presStyleCnt="4"/>
      <dgm:spPr/>
      <dgm:t>
        <a:bodyPr/>
        <a:lstStyle/>
        <a:p>
          <a:endParaRPr lang="ru-RU"/>
        </a:p>
      </dgm:t>
    </dgm:pt>
    <dgm:pt modelId="{D805055D-74AA-4098-AE40-3AD41882E329}" type="pres">
      <dgm:prSet presAssocID="{689872E6-0130-4756-BD92-45029CD829DC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EE7FD2EF-FC5D-47E6-9AEB-F3AE086CF8DF}" type="pres">
      <dgm:prSet presAssocID="{FEAB341F-853B-484D-B3C6-3199975EE1CF}" presName="node" presStyleLbl="node1" presStyleIdx="2" presStyleCnt="4" custScaleX="157114" custScaleY="1509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5BEAFB-1EF0-44FD-896F-544568EB0729}" type="pres">
      <dgm:prSet presAssocID="{2394766B-59F9-4136-8E6A-2BC7B2AA010C}" presName="sibTrans" presStyleLbl="sibTrans2D1" presStyleIdx="2" presStyleCnt="4"/>
      <dgm:spPr/>
      <dgm:t>
        <a:bodyPr/>
        <a:lstStyle/>
        <a:p>
          <a:endParaRPr lang="ru-RU"/>
        </a:p>
      </dgm:t>
    </dgm:pt>
    <dgm:pt modelId="{7D7A0C36-A6EB-4DE7-8CEC-8C0EB21955DC}" type="pres">
      <dgm:prSet presAssocID="{2394766B-59F9-4136-8E6A-2BC7B2AA010C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4A9A4118-41DF-44F6-943D-1562BA92EF78}" type="pres">
      <dgm:prSet presAssocID="{BDBCD6DF-6E0E-4C9E-A109-5E82BAE22A4D}" presName="node" presStyleLbl="node1" presStyleIdx="3" presStyleCnt="4" custScaleX="158774" custScaleY="149829" custRadScaleRad="154652" custRadScaleInc="2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79570-89B8-4EED-BCE1-2CE5F58739CD}" type="pres">
      <dgm:prSet presAssocID="{3D79D485-DCD2-4298-90AC-B175D79551A7}" presName="sibTrans" presStyleLbl="sibTrans2D1" presStyleIdx="3" presStyleCnt="4"/>
      <dgm:spPr/>
      <dgm:t>
        <a:bodyPr/>
        <a:lstStyle/>
        <a:p>
          <a:endParaRPr lang="ru-RU"/>
        </a:p>
      </dgm:t>
    </dgm:pt>
    <dgm:pt modelId="{06E084EE-866F-4A1D-B4C8-6F524DB26A41}" type="pres">
      <dgm:prSet presAssocID="{3D79D485-DCD2-4298-90AC-B175D79551A7}" presName="connectorText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2D098D30-2CDE-4545-8B1F-BA85EB05DD9E}" srcId="{57534467-5A70-4BAB-BA08-4AA72F192AE2}" destId="{9B3E6F88-A299-484B-99B9-77C4D38FDD88}" srcOrd="1" destOrd="0" parTransId="{6D67B130-8DDB-40A6-A576-0BE9C498E813}" sibTransId="{689872E6-0130-4756-BD92-45029CD829DC}"/>
    <dgm:cxn modelId="{487FC4A0-855E-4CB6-954C-D8601E884EDD}" type="presOf" srcId="{2394766B-59F9-4136-8E6A-2BC7B2AA010C}" destId="{CC5BEAFB-1EF0-44FD-896F-544568EB0729}" srcOrd="0" destOrd="0" presId="urn:microsoft.com/office/officeart/2005/8/layout/cycle2"/>
    <dgm:cxn modelId="{61C85E7B-C359-47D6-AA37-9A561E9E660A}" srcId="{57534467-5A70-4BAB-BA08-4AA72F192AE2}" destId="{FEAB341F-853B-484D-B3C6-3199975EE1CF}" srcOrd="2" destOrd="0" parTransId="{93C18702-26F6-4FF4-8462-7B4504626D04}" sibTransId="{2394766B-59F9-4136-8E6A-2BC7B2AA010C}"/>
    <dgm:cxn modelId="{A87EFB61-0B03-4513-BD9C-E500A4B74716}" type="presOf" srcId="{689872E6-0130-4756-BD92-45029CD829DC}" destId="{468D7B4B-147C-4AE3-A638-684B5A6D00FA}" srcOrd="0" destOrd="0" presId="urn:microsoft.com/office/officeart/2005/8/layout/cycle2"/>
    <dgm:cxn modelId="{7282A401-291C-41E2-811D-5417B9ED7F29}" type="presOf" srcId="{3D79D485-DCD2-4298-90AC-B175D79551A7}" destId="{06E084EE-866F-4A1D-B4C8-6F524DB26A41}" srcOrd="1" destOrd="0" presId="urn:microsoft.com/office/officeart/2005/8/layout/cycle2"/>
    <dgm:cxn modelId="{E62D6C80-1B1C-402F-AD3E-B4C6936A50DD}" type="presOf" srcId="{689872E6-0130-4756-BD92-45029CD829DC}" destId="{D805055D-74AA-4098-AE40-3AD41882E329}" srcOrd="1" destOrd="0" presId="urn:microsoft.com/office/officeart/2005/8/layout/cycle2"/>
    <dgm:cxn modelId="{FC38B640-37AE-41AE-8841-64C9C746541C}" type="presOf" srcId="{57534467-5A70-4BAB-BA08-4AA72F192AE2}" destId="{C817A9DB-45F9-4EA8-B7DB-34524565D99D}" srcOrd="0" destOrd="0" presId="urn:microsoft.com/office/officeart/2005/8/layout/cycle2"/>
    <dgm:cxn modelId="{53BE4211-1226-47F0-97FF-3F1A0AF50DA2}" type="presOf" srcId="{5AA029CF-2A3E-4CB0-BF7E-4A8A79EF9BFF}" destId="{880999FD-F9E0-487E-968D-0C607C9BF327}" srcOrd="0" destOrd="0" presId="urn:microsoft.com/office/officeart/2005/8/layout/cycle2"/>
    <dgm:cxn modelId="{2B90B36C-B187-4ADB-87E7-30C466918E9F}" srcId="{57534467-5A70-4BAB-BA08-4AA72F192AE2}" destId="{5AA029CF-2A3E-4CB0-BF7E-4A8A79EF9BFF}" srcOrd="0" destOrd="0" parTransId="{2E1826AC-5A8B-41F0-9EB0-5490AAC0DAC6}" sibTransId="{A905C0A3-A87E-4A50-9257-B072146BAA67}"/>
    <dgm:cxn modelId="{1214AC85-1C16-4C51-8569-1DFB6B77B97D}" type="presOf" srcId="{BDBCD6DF-6E0E-4C9E-A109-5E82BAE22A4D}" destId="{4A9A4118-41DF-44F6-943D-1562BA92EF78}" srcOrd="0" destOrd="0" presId="urn:microsoft.com/office/officeart/2005/8/layout/cycle2"/>
    <dgm:cxn modelId="{0AF02E90-534E-424C-A04A-E23D19CAEC9C}" type="presOf" srcId="{A905C0A3-A87E-4A50-9257-B072146BAA67}" destId="{507968AB-BE49-459D-ABF2-25FB7E2A7BB9}" srcOrd="1" destOrd="0" presId="urn:microsoft.com/office/officeart/2005/8/layout/cycle2"/>
    <dgm:cxn modelId="{540EC5E0-E92E-48F9-8EDA-F7C7A4D8E98C}" srcId="{57534467-5A70-4BAB-BA08-4AA72F192AE2}" destId="{BDBCD6DF-6E0E-4C9E-A109-5E82BAE22A4D}" srcOrd="3" destOrd="0" parTransId="{0BCC72C0-E072-4A54-910C-7A62ECC4BBAE}" sibTransId="{3D79D485-DCD2-4298-90AC-B175D79551A7}"/>
    <dgm:cxn modelId="{D73F8FC4-47DC-4312-838C-72E6FD41A77F}" type="presOf" srcId="{A905C0A3-A87E-4A50-9257-B072146BAA67}" destId="{AE909453-C17B-4CF0-B302-23EF0533B1AB}" srcOrd="0" destOrd="0" presId="urn:microsoft.com/office/officeart/2005/8/layout/cycle2"/>
    <dgm:cxn modelId="{E7BD06C4-7511-49BB-8BCF-6B1B406082CD}" type="presOf" srcId="{3D79D485-DCD2-4298-90AC-B175D79551A7}" destId="{1F979570-89B8-4EED-BCE1-2CE5F58739CD}" srcOrd="0" destOrd="0" presId="urn:microsoft.com/office/officeart/2005/8/layout/cycle2"/>
    <dgm:cxn modelId="{73689748-F4F8-4D46-B2E3-CDE7B499554F}" type="presOf" srcId="{FEAB341F-853B-484D-B3C6-3199975EE1CF}" destId="{EE7FD2EF-FC5D-47E6-9AEB-F3AE086CF8DF}" srcOrd="0" destOrd="0" presId="urn:microsoft.com/office/officeart/2005/8/layout/cycle2"/>
    <dgm:cxn modelId="{E100837C-24DB-496B-8A4E-5E3F85E95648}" type="presOf" srcId="{9B3E6F88-A299-484B-99B9-77C4D38FDD88}" destId="{866DB01A-B84D-4290-BC85-BC72A7FB21D5}" srcOrd="0" destOrd="0" presId="urn:microsoft.com/office/officeart/2005/8/layout/cycle2"/>
    <dgm:cxn modelId="{54F19FF0-21C3-4B78-A169-5268D629E3AD}" type="presOf" srcId="{2394766B-59F9-4136-8E6A-2BC7B2AA010C}" destId="{7D7A0C36-A6EB-4DE7-8CEC-8C0EB21955DC}" srcOrd="1" destOrd="0" presId="urn:microsoft.com/office/officeart/2005/8/layout/cycle2"/>
    <dgm:cxn modelId="{85198F4A-BA15-4BE1-A61C-44690F8F408D}" type="presParOf" srcId="{C817A9DB-45F9-4EA8-B7DB-34524565D99D}" destId="{880999FD-F9E0-487E-968D-0C607C9BF327}" srcOrd="0" destOrd="0" presId="urn:microsoft.com/office/officeart/2005/8/layout/cycle2"/>
    <dgm:cxn modelId="{96CA5424-E3D7-4E09-9031-A9583626128B}" type="presParOf" srcId="{C817A9DB-45F9-4EA8-B7DB-34524565D99D}" destId="{AE909453-C17B-4CF0-B302-23EF0533B1AB}" srcOrd="1" destOrd="0" presId="urn:microsoft.com/office/officeart/2005/8/layout/cycle2"/>
    <dgm:cxn modelId="{6B415978-CABA-49DB-8BDE-47AEBCB85F24}" type="presParOf" srcId="{AE909453-C17B-4CF0-B302-23EF0533B1AB}" destId="{507968AB-BE49-459D-ABF2-25FB7E2A7BB9}" srcOrd="0" destOrd="0" presId="urn:microsoft.com/office/officeart/2005/8/layout/cycle2"/>
    <dgm:cxn modelId="{CCCA0E40-28CE-4AD1-A1DC-5C825439388B}" type="presParOf" srcId="{C817A9DB-45F9-4EA8-B7DB-34524565D99D}" destId="{866DB01A-B84D-4290-BC85-BC72A7FB21D5}" srcOrd="2" destOrd="0" presId="urn:microsoft.com/office/officeart/2005/8/layout/cycle2"/>
    <dgm:cxn modelId="{D8DC502F-E455-43B8-AC95-92DC70DCE0A0}" type="presParOf" srcId="{C817A9DB-45F9-4EA8-B7DB-34524565D99D}" destId="{468D7B4B-147C-4AE3-A638-684B5A6D00FA}" srcOrd="3" destOrd="0" presId="urn:microsoft.com/office/officeart/2005/8/layout/cycle2"/>
    <dgm:cxn modelId="{B9BB3EB4-E031-4DD0-B2C3-0B7DEFFAEE57}" type="presParOf" srcId="{468D7B4B-147C-4AE3-A638-684B5A6D00FA}" destId="{D805055D-74AA-4098-AE40-3AD41882E329}" srcOrd="0" destOrd="0" presId="urn:microsoft.com/office/officeart/2005/8/layout/cycle2"/>
    <dgm:cxn modelId="{C36BDA2A-39BB-4954-8F9A-B852FD2A11E7}" type="presParOf" srcId="{C817A9DB-45F9-4EA8-B7DB-34524565D99D}" destId="{EE7FD2EF-FC5D-47E6-9AEB-F3AE086CF8DF}" srcOrd="4" destOrd="0" presId="urn:microsoft.com/office/officeart/2005/8/layout/cycle2"/>
    <dgm:cxn modelId="{9DBBB87B-8B15-4B77-9E39-17B62F8C54BF}" type="presParOf" srcId="{C817A9DB-45F9-4EA8-B7DB-34524565D99D}" destId="{CC5BEAFB-1EF0-44FD-896F-544568EB0729}" srcOrd="5" destOrd="0" presId="urn:microsoft.com/office/officeart/2005/8/layout/cycle2"/>
    <dgm:cxn modelId="{91392724-C0DA-48A9-AB7A-8BE7E1A3ECFD}" type="presParOf" srcId="{CC5BEAFB-1EF0-44FD-896F-544568EB0729}" destId="{7D7A0C36-A6EB-4DE7-8CEC-8C0EB21955DC}" srcOrd="0" destOrd="0" presId="urn:microsoft.com/office/officeart/2005/8/layout/cycle2"/>
    <dgm:cxn modelId="{A6AF5B82-F2EC-4512-8F43-4B0270C9878B}" type="presParOf" srcId="{C817A9DB-45F9-4EA8-B7DB-34524565D99D}" destId="{4A9A4118-41DF-44F6-943D-1562BA92EF78}" srcOrd="6" destOrd="0" presId="urn:microsoft.com/office/officeart/2005/8/layout/cycle2"/>
    <dgm:cxn modelId="{D01ABD98-ED7B-4973-9162-7DF66169B7F4}" type="presParOf" srcId="{C817A9DB-45F9-4EA8-B7DB-34524565D99D}" destId="{1F979570-89B8-4EED-BCE1-2CE5F58739CD}" srcOrd="7" destOrd="0" presId="urn:microsoft.com/office/officeart/2005/8/layout/cycle2"/>
    <dgm:cxn modelId="{A9AB265C-2584-4A19-B045-205EB16BA490}" type="presParOf" srcId="{1F979570-89B8-4EED-BCE1-2CE5F58739CD}" destId="{06E084EE-866F-4A1D-B4C8-6F524DB26A4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0EF1D6-67A1-433F-B08B-C99D347DB7A4}" type="doc">
      <dgm:prSet loTypeId="urn:microsoft.com/office/officeart/2005/8/layout/bProcess4" loCatId="process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CF8F87F2-66EE-46E3-BC4A-740569C1EA95}">
      <dgm:prSet phldrT="[Текст]" custT="1"/>
      <dgm:spPr/>
      <dgm:t>
        <a:bodyPr/>
        <a:lstStyle/>
        <a:p>
          <a:pPr algn="ctr"/>
          <a:r>
            <a:rPr lang="ru-RU" sz="1800" dirty="0" smtClean="0">
              <a:solidFill>
                <a:schemeClr val="accent2">
                  <a:lumMod val="50000"/>
                </a:schemeClr>
              </a:solidFill>
            </a:rPr>
            <a:t>Глубоко изучить тематику проекта</a:t>
          </a:r>
          <a:endParaRPr lang="ru-RU" sz="1800" dirty="0">
            <a:solidFill>
              <a:schemeClr val="accent2">
                <a:lumMod val="50000"/>
              </a:schemeClr>
            </a:solidFill>
          </a:endParaRPr>
        </a:p>
      </dgm:t>
    </dgm:pt>
    <dgm:pt modelId="{5FFA1A2E-29E9-4834-A736-27D8CC4E0AD4}" type="parTrans" cxnId="{3796F688-5EED-400E-B8C7-D50BD910125F}">
      <dgm:prSet/>
      <dgm:spPr/>
      <dgm:t>
        <a:bodyPr/>
        <a:lstStyle/>
        <a:p>
          <a:endParaRPr lang="ru-RU"/>
        </a:p>
      </dgm:t>
    </dgm:pt>
    <dgm:pt modelId="{F847AD8B-7405-40B7-AEE5-4801298D422B}" type="sibTrans" cxnId="{3796F688-5EED-400E-B8C7-D50BD910125F}">
      <dgm:prSet/>
      <dgm:spPr/>
      <dgm:t>
        <a:bodyPr/>
        <a:lstStyle/>
        <a:p>
          <a:endParaRPr lang="ru-RU"/>
        </a:p>
      </dgm:t>
    </dgm:pt>
    <dgm:pt modelId="{09AD3CEA-AFDC-4974-B357-E384AD6261C2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accent2">
                  <a:lumMod val="50000"/>
                </a:schemeClr>
              </a:solidFill>
            </a:rPr>
            <a:t>Создать атмосферу сотворчества с ребёнком</a:t>
          </a:r>
          <a:endParaRPr lang="ru-RU" sz="1800" dirty="0">
            <a:solidFill>
              <a:schemeClr val="accent2">
                <a:lumMod val="50000"/>
              </a:schemeClr>
            </a:solidFill>
          </a:endParaRPr>
        </a:p>
      </dgm:t>
    </dgm:pt>
    <dgm:pt modelId="{89005E58-E780-4033-9388-F02A5C519DBF}" type="parTrans" cxnId="{2C873B71-A0AB-4762-BE12-D7C08D14DC27}">
      <dgm:prSet/>
      <dgm:spPr/>
      <dgm:t>
        <a:bodyPr/>
        <a:lstStyle/>
        <a:p>
          <a:endParaRPr lang="ru-RU"/>
        </a:p>
      </dgm:t>
    </dgm:pt>
    <dgm:pt modelId="{1CAF7C5B-3011-436B-949B-D37603558902}" type="sibTrans" cxnId="{2C873B71-A0AB-4762-BE12-D7C08D14DC27}">
      <dgm:prSet/>
      <dgm:spPr/>
      <dgm:t>
        <a:bodyPr/>
        <a:lstStyle/>
        <a:p>
          <a:endParaRPr lang="ru-RU"/>
        </a:p>
      </dgm:t>
    </dgm:pt>
    <dgm:pt modelId="{C73E3492-F66A-4148-BB26-0FD623867A2B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accent2">
                  <a:lumMod val="50000"/>
                </a:schemeClr>
              </a:solidFill>
            </a:rPr>
            <a:t>Развивать творческое воображение, фантазию </a:t>
          </a:r>
          <a:endParaRPr lang="ru-RU" sz="1800" dirty="0">
            <a:solidFill>
              <a:schemeClr val="accent2">
                <a:lumMod val="50000"/>
              </a:schemeClr>
            </a:solidFill>
          </a:endParaRPr>
        </a:p>
      </dgm:t>
    </dgm:pt>
    <dgm:pt modelId="{4BFE7141-5C28-47B6-9592-384840E91BB4}" type="parTrans" cxnId="{FEFBC2F3-DE21-48B8-9646-81DC7FD6E870}">
      <dgm:prSet/>
      <dgm:spPr/>
      <dgm:t>
        <a:bodyPr/>
        <a:lstStyle/>
        <a:p>
          <a:endParaRPr lang="ru-RU"/>
        </a:p>
      </dgm:t>
    </dgm:pt>
    <dgm:pt modelId="{B055A2B6-59EA-49E3-8C9A-DD3A0CE56D3D}" type="sibTrans" cxnId="{FEFBC2F3-DE21-48B8-9646-81DC7FD6E870}">
      <dgm:prSet/>
      <dgm:spPr/>
      <dgm:t>
        <a:bodyPr/>
        <a:lstStyle/>
        <a:p>
          <a:endParaRPr lang="ru-RU"/>
        </a:p>
      </dgm:t>
    </dgm:pt>
    <dgm:pt modelId="{A58984F1-30B5-44D9-855A-1BAA2226D097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accent2">
                  <a:lumMod val="50000"/>
                </a:schemeClr>
              </a:solidFill>
            </a:rPr>
            <a:t>Поддерживать детскую инициативу</a:t>
          </a:r>
          <a:endParaRPr lang="ru-RU" sz="1800" dirty="0">
            <a:solidFill>
              <a:schemeClr val="accent2">
                <a:lumMod val="50000"/>
              </a:schemeClr>
            </a:solidFill>
          </a:endParaRPr>
        </a:p>
      </dgm:t>
    </dgm:pt>
    <dgm:pt modelId="{ED4575AD-29EE-4CC5-9BD9-711C88B08B41}" type="parTrans" cxnId="{044AB916-5B94-46C0-9C7F-C19E6ACDFFB7}">
      <dgm:prSet/>
      <dgm:spPr/>
      <dgm:t>
        <a:bodyPr/>
        <a:lstStyle/>
        <a:p>
          <a:endParaRPr lang="ru-RU"/>
        </a:p>
      </dgm:t>
    </dgm:pt>
    <dgm:pt modelId="{F13B1954-1162-4236-ABAF-11F6DCB92AAB}" type="sibTrans" cxnId="{044AB916-5B94-46C0-9C7F-C19E6ACDFFB7}">
      <dgm:prSet/>
      <dgm:spPr/>
      <dgm:t>
        <a:bodyPr/>
        <a:lstStyle/>
        <a:p>
          <a:endParaRPr lang="ru-RU"/>
        </a:p>
      </dgm:t>
    </dgm:pt>
    <dgm:pt modelId="{E96C200D-0FAF-41ED-AD18-E824EE7666AA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accent2">
                  <a:lumMod val="50000"/>
                </a:schemeClr>
              </a:solidFill>
            </a:rPr>
            <a:t>Создать игровую мотивацию</a:t>
          </a:r>
          <a:endParaRPr lang="ru-RU" sz="1800" dirty="0">
            <a:solidFill>
              <a:schemeClr val="accent2">
                <a:lumMod val="50000"/>
              </a:schemeClr>
            </a:solidFill>
          </a:endParaRPr>
        </a:p>
      </dgm:t>
    </dgm:pt>
    <dgm:pt modelId="{813517CC-96A8-4EAC-BF43-2B6468C2D9F1}" type="parTrans" cxnId="{BC290060-E61E-4EBC-AC34-4E6B582DEC96}">
      <dgm:prSet/>
      <dgm:spPr/>
      <dgm:t>
        <a:bodyPr/>
        <a:lstStyle/>
        <a:p>
          <a:endParaRPr lang="ru-RU"/>
        </a:p>
      </dgm:t>
    </dgm:pt>
    <dgm:pt modelId="{1E06CA5E-E17E-4BEF-840C-A29EB5577044}" type="sibTrans" cxnId="{BC290060-E61E-4EBC-AC34-4E6B582DEC96}">
      <dgm:prSet/>
      <dgm:spPr/>
      <dgm:t>
        <a:bodyPr/>
        <a:lstStyle/>
        <a:p>
          <a:endParaRPr lang="ru-RU"/>
        </a:p>
      </dgm:t>
    </dgm:pt>
    <dgm:pt modelId="{1315FB73-E7B9-44D3-9252-81D08E2484E0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accent2">
                  <a:lumMod val="50000"/>
                </a:schemeClr>
              </a:solidFill>
            </a:rPr>
            <a:t>Вводить детей в проблемную ситуацию, доступную для их понимания </a:t>
          </a:r>
          <a:endParaRPr lang="ru-RU" sz="1800" dirty="0">
            <a:solidFill>
              <a:schemeClr val="accent2">
                <a:lumMod val="50000"/>
              </a:schemeClr>
            </a:solidFill>
          </a:endParaRPr>
        </a:p>
      </dgm:t>
    </dgm:pt>
    <dgm:pt modelId="{8DDE3FF5-D27E-43CB-AF7D-702FFCB92F51}" type="parTrans" cxnId="{10C92F33-8F22-42AF-BE93-01DF124C0A1D}">
      <dgm:prSet/>
      <dgm:spPr/>
      <dgm:t>
        <a:bodyPr/>
        <a:lstStyle/>
        <a:p>
          <a:endParaRPr lang="ru-RU"/>
        </a:p>
      </dgm:t>
    </dgm:pt>
    <dgm:pt modelId="{DB727852-A475-474E-8171-3D9D5B39D047}" type="sibTrans" cxnId="{10C92F33-8F22-42AF-BE93-01DF124C0A1D}">
      <dgm:prSet/>
      <dgm:spPr/>
      <dgm:t>
        <a:bodyPr/>
        <a:lstStyle/>
        <a:p>
          <a:endParaRPr lang="ru-RU"/>
        </a:p>
      </dgm:t>
    </dgm:pt>
    <dgm:pt modelId="{59D96153-4B90-49AD-A672-D6B2734747D5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accent2">
                  <a:lumMod val="50000"/>
                </a:schemeClr>
              </a:solidFill>
            </a:rPr>
            <a:t>Творчески подходить к реализации проекта</a:t>
          </a:r>
          <a:endParaRPr lang="ru-RU" sz="2000" dirty="0">
            <a:solidFill>
              <a:schemeClr val="accent2">
                <a:lumMod val="50000"/>
              </a:schemeClr>
            </a:solidFill>
          </a:endParaRPr>
        </a:p>
      </dgm:t>
    </dgm:pt>
    <dgm:pt modelId="{E3C23273-CD44-40F2-84B9-5138677E5F3B}" type="parTrans" cxnId="{DD8093D4-B672-4F5F-801E-921A39EA5AF9}">
      <dgm:prSet/>
      <dgm:spPr/>
      <dgm:t>
        <a:bodyPr/>
        <a:lstStyle/>
        <a:p>
          <a:endParaRPr lang="ru-RU"/>
        </a:p>
      </dgm:t>
    </dgm:pt>
    <dgm:pt modelId="{4BEFC944-774F-4D71-B18C-197E2C62409F}" type="sibTrans" cxnId="{DD8093D4-B672-4F5F-801E-921A39EA5AF9}">
      <dgm:prSet/>
      <dgm:spPr/>
      <dgm:t>
        <a:bodyPr/>
        <a:lstStyle/>
        <a:p>
          <a:endParaRPr lang="ru-RU"/>
        </a:p>
      </dgm:t>
    </dgm:pt>
    <dgm:pt modelId="{311D55D8-7E95-4998-8A4D-E7A9CF2FBE43}" type="pres">
      <dgm:prSet presAssocID="{330EF1D6-67A1-433F-B08B-C99D347DB7A4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9AA8BA7-36DF-4A3A-9676-0E09171305DB}" type="pres">
      <dgm:prSet presAssocID="{CF8F87F2-66EE-46E3-BC4A-740569C1EA95}" presName="compNode" presStyleCnt="0"/>
      <dgm:spPr/>
    </dgm:pt>
    <dgm:pt modelId="{6B332E69-9C5A-42E9-9FE4-B469ED7B67B4}" type="pres">
      <dgm:prSet presAssocID="{CF8F87F2-66EE-46E3-BC4A-740569C1EA95}" presName="dummyConnPt" presStyleCnt="0"/>
      <dgm:spPr/>
    </dgm:pt>
    <dgm:pt modelId="{E84C1B53-98BD-4EAC-A75D-251D19C828EC}" type="pres">
      <dgm:prSet presAssocID="{CF8F87F2-66EE-46E3-BC4A-740569C1EA95}" presName="node" presStyleLbl="node1" presStyleIdx="0" presStyleCnt="7" custScaleX="119415" custScaleY="1399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B1939D-7621-4514-85EC-CEA2C7C9ED42}" type="pres">
      <dgm:prSet presAssocID="{F847AD8B-7405-40B7-AEE5-4801298D422B}" presName="sibTrans" presStyleLbl="bgSibTrans2D1" presStyleIdx="0" presStyleCnt="6"/>
      <dgm:spPr/>
      <dgm:t>
        <a:bodyPr/>
        <a:lstStyle/>
        <a:p>
          <a:endParaRPr lang="ru-RU"/>
        </a:p>
      </dgm:t>
    </dgm:pt>
    <dgm:pt modelId="{9A37C353-D921-4EF8-9D8D-840C97A7655E}" type="pres">
      <dgm:prSet presAssocID="{09AD3CEA-AFDC-4974-B357-E384AD6261C2}" presName="compNode" presStyleCnt="0"/>
      <dgm:spPr/>
    </dgm:pt>
    <dgm:pt modelId="{DC1006FD-C7D5-4073-907E-815A12E5A72B}" type="pres">
      <dgm:prSet presAssocID="{09AD3CEA-AFDC-4974-B357-E384AD6261C2}" presName="dummyConnPt" presStyleCnt="0"/>
      <dgm:spPr/>
    </dgm:pt>
    <dgm:pt modelId="{3175C87D-5DBD-41FC-BC0E-36D462C87A20}" type="pres">
      <dgm:prSet presAssocID="{09AD3CEA-AFDC-4974-B357-E384AD6261C2}" presName="node" presStyleLbl="node1" presStyleIdx="1" presStyleCnt="7" custScaleX="122188" custScaleY="1311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CD2FFC-7D83-44C0-A839-3F010500F6E2}" type="pres">
      <dgm:prSet presAssocID="{1CAF7C5B-3011-436B-949B-D37603558902}" presName="sibTrans" presStyleLbl="bgSibTrans2D1" presStyleIdx="1" presStyleCnt="6"/>
      <dgm:spPr/>
      <dgm:t>
        <a:bodyPr/>
        <a:lstStyle/>
        <a:p>
          <a:endParaRPr lang="ru-RU"/>
        </a:p>
      </dgm:t>
    </dgm:pt>
    <dgm:pt modelId="{DA6DEE29-4AA0-4ECA-98BE-F03582C8F09A}" type="pres">
      <dgm:prSet presAssocID="{C73E3492-F66A-4148-BB26-0FD623867A2B}" presName="compNode" presStyleCnt="0"/>
      <dgm:spPr/>
    </dgm:pt>
    <dgm:pt modelId="{BEF699E1-62AE-4E1E-95EB-695FDD1C9E65}" type="pres">
      <dgm:prSet presAssocID="{C73E3492-F66A-4148-BB26-0FD623867A2B}" presName="dummyConnPt" presStyleCnt="0"/>
      <dgm:spPr/>
    </dgm:pt>
    <dgm:pt modelId="{32FB00D9-ED07-430F-9167-271B49D21A7E}" type="pres">
      <dgm:prSet presAssocID="{C73E3492-F66A-4148-BB26-0FD623867A2B}" presName="node" presStyleLbl="node1" presStyleIdx="2" presStyleCnt="7" custScaleX="119218" custScaleY="144245" custLinFactX="100000" custLinFactY="-57700" custLinFactNeighborX="19971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9ED0BB-7A3F-467F-B502-564855A7D8C9}" type="pres">
      <dgm:prSet presAssocID="{B055A2B6-59EA-49E3-8C9A-DD3A0CE56D3D}" presName="sibTrans" presStyleLbl="bgSibTrans2D1" presStyleIdx="2" presStyleCnt="6"/>
      <dgm:spPr/>
      <dgm:t>
        <a:bodyPr/>
        <a:lstStyle/>
        <a:p>
          <a:endParaRPr lang="ru-RU"/>
        </a:p>
      </dgm:t>
    </dgm:pt>
    <dgm:pt modelId="{C3940859-DFFC-46D4-864A-8D66C711E4F9}" type="pres">
      <dgm:prSet presAssocID="{A58984F1-30B5-44D9-855A-1BAA2226D097}" presName="compNode" presStyleCnt="0"/>
      <dgm:spPr/>
    </dgm:pt>
    <dgm:pt modelId="{9A142B0C-1B38-4974-B3AD-CE0E7B4ED3B0}" type="pres">
      <dgm:prSet presAssocID="{A58984F1-30B5-44D9-855A-1BAA2226D097}" presName="dummyConnPt" presStyleCnt="0"/>
      <dgm:spPr/>
    </dgm:pt>
    <dgm:pt modelId="{2108191C-D2A5-4129-A4D8-A2CCD10F6DB6}" type="pres">
      <dgm:prSet presAssocID="{A58984F1-30B5-44D9-855A-1BAA2226D097}" presName="node" presStyleLbl="node1" presStyleIdx="3" presStyleCnt="7" custScaleX="125378" custScaleY="141726" custLinFactY="-122179" custLinFactNeighborX="-6862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F878BB-C57E-461F-AFA8-CB287F54594C}" type="pres">
      <dgm:prSet presAssocID="{F13B1954-1162-4236-ABAF-11F6DCB92AAB}" presName="sibTrans" presStyleLbl="bgSibTrans2D1" presStyleIdx="3" presStyleCnt="6"/>
      <dgm:spPr/>
      <dgm:t>
        <a:bodyPr/>
        <a:lstStyle/>
        <a:p>
          <a:endParaRPr lang="ru-RU"/>
        </a:p>
      </dgm:t>
    </dgm:pt>
    <dgm:pt modelId="{0D52AA58-5095-45E6-A388-AAF607930CC6}" type="pres">
      <dgm:prSet presAssocID="{E96C200D-0FAF-41ED-AD18-E824EE7666AA}" presName="compNode" presStyleCnt="0"/>
      <dgm:spPr/>
    </dgm:pt>
    <dgm:pt modelId="{536029D6-8852-47D2-ACA0-39ACC3B3B4B6}" type="pres">
      <dgm:prSet presAssocID="{E96C200D-0FAF-41ED-AD18-E824EE7666AA}" presName="dummyConnPt" presStyleCnt="0"/>
      <dgm:spPr/>
    </dgm:pt>
    <dgm:pt modelId="{11ED9133-8E26-432A-8212-25716548DBF6}" type="pres">
      <dgm:prSet presAssocID="{E96C200D-0FAF-41ED-AD18-E824EE7666AA}" presName="node" presStyleLbl="node1" presStyleIdx="4" presStyleCnt="7" custScaleX="126950" custScaleY="143625" custLinFactNeighborX="-6076" custLinFactNeighborY="-1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AACF15-2471-4E96-9B6D-C1B84FEEE87C}" type="pres">
      <dgm:prSet presAssocID="{1E06CA5E-E17E-4BEF-840C-A29EB5577044}" presName="sibTrans" presStyleLbl="bgSibTrans2D1" presStyleIdx="4" presStyleCnt="6"/>
      <dgm:spPr/>
      <dgm:t>
        <a:bodyPr/>
        <a:lstStyle/>
        <a:p>
          <a:endParaRPr lang="ru-RU"/>
        </a:p>
      </dgm:t>
    </dgm:pt>
    <dgm:pt modelId="{E582A6B9-11AC-412D-8C15-B8524B648495}" type="pres">
      <dgm:prSet presAssocID="{1315FB73-E7B9-44D3-9252-81D08E2484E0}" presName="compNode" presStyleCnt="0"/>
      <dgm:spPr/>
    </dgm:pt>
    <dgm:pt modelId="{6CD22AAB-809D-4DE6-9077-78F32F42899A}" type="pres">
      <dgm:prSet presAssocID="{1315FB73-E7B9-44D3-9252-81D08E2484E0}" presName="dummyConnPt" presStyleCnt="0"/>
      <dgm:spPr/>
    </dgm:pt>
    <dgm:pt modelId="{6DD26129-9939-4F32-AA4C-DAA32C750934}" type="pres">
      <dgm:prSet presAssocID="{1315FB73-E7B9-44D3-9252-81D08E2484E0}" presName="node" presStyleLbl="node1" presStyleIdx="5" presStyleCnt="7" custScaleX="127021" custScaleY="145465" custLinFactX="37166" custLinFactNeighborX="100000" custLinFactNeighborY="169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B3417F-2870-42F8-9D8A-DDF40B0D2E9B}" type="pres">
      <dgm:prSet presAssocID="{DB727852-A475-474E-8171-3D9D5B39D047}" presName="sibTrans" presStyleLbl="bgSibTrans2D1" presStyleIdx="5" presStyleCnt="6"/>
      <dgm:spPr/>
      <dgm:t>
        <a:bodyPr/>
        <a:lstStyle/>
        <a:p>
          <a:endParaRPr lang="ru-RU"/>
        </a:p>
      </dgm:t>
    </dgm:pt>
    <dgm:pt modelId="{0F9CC241-9DCF-426A-8767-C55F816E7E2A}" type="pres">
      <dgm:prSet presAssocID="{59D96153-4B90-49AD-A672-D6B2734747D5}" presName="compNode" presStyleCnt="0"/>
      <dgm:spPr/>
    </dgm:pt>
    <dgm:pt modelId="{E4EE4044-6B13-4F23-A0E4-95962CDC9E1D}" type="pres">
      <dgm:prSet presAssocID="{59D96153-4B90-49AD-A672-D6B2734747D5}" presName="dummyConnPt" presStyleCnt="0"/>
      <dgm:spPr/>
    </dgm:pt>
    <dgm:pt modelId="{A7CDE7C9-1F4E-4886-8147-3E91CB8A43AF}" type="pres">
      <dgm:prSet presAssocID="{59D96153-4B90-49AD-A672-D6B2734747D5}" presName="node" presStyleLbl="node1" presStyleIdx="6" presStyleCnt="7" custScaleX="113783" custScaleY="140506" custLinFactX="-64136" custLinFactY="140831" custLinFactNeighborX="-100000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FBC2F3-DE21-48B8-9646-81DC7FD6E870}" srcId="{330EF1D6-67A1-433F-B08B-C99D347DB7A4}" destId="{C73E3492-F66A-4148-BB26-0FD623867A2B}" srcOrd="2" destOrd="0" parTransId="{4BFE7141-5C28-47B6-9592-384840E91BB4}" sibTransId="{B055A2B6-59EA-49E3-8C9A-DD3A0CE56D3D}"/>
    <dgm:cxn modelId="{C7A91FBD-1596-4EAE-8F29-71D896218B9D}" type="presOf" srcId="{C73E3492-F66A-4148-BB26-0FD623867A2B}" destId="{32FB00D9-ED07-430F-9167-271B49D21A7E}" srcOrd="0" destOrd="0" presId="urn:microsoft.com/office/officeart/2005/8/layout/bProcess4"/>
    <dgm:cxn modelId="{3796F688-5EED-400E-B8C7-D50BD910125F}" srcId="{330EF1D6-67A1-433F-B08B-C99D347DB7A4}" destId="{CF8F87F2-66EE-46E3-BC4A-740569C1EA95}" srcOrd="0" destOrd="0" parTransId="{5FFA1A2E-29E9-4834-A736-27D8CC4E0AD4}" sibTransId="{F847AD8B-7405-40B7-AEE5-4801298D422B}"/>
    <dgm:cxn modelId="{08A98E28-5250-4732-83BD-6F93CB0EE0EF}" type="presOf" srcId="{330EF1D6-67A1-433F-B08B-C99D347DB7A4}" destId="{311D55D8-7E95-4998-8A4D-E7A9CF2FBE43}" srcOrd="0" destOrd="0" presId="urn:microsoft.com/office/officeart/2005/8/layout/bProcess4"/>
    <dgm:cxn modelId="{E9EA5B42-1D1A-41C3-B78F-D35B0FAA8BD4}" type="presOf" srcId="{B055A2B6-59EA-49E3-8C9A-DD3A0CE56D3D}" destId="{999ED0BB-7A3F-467F-B502-564855A7D8C9}" srcOrd="0" destOrd="0" presId="urn:microsoft.com/office/officeart/2005/8/layout/bProcess4"/>
    <dgm:cxn modelId="{7085A86D-E198-44A5-8870-85730E051CA3}" type="presOf" srcId="{A58984F1-30B5-44D9-855A-1BAA2226D097}" destId="{2108191C-D2A5-4129-A4D8-A2CCD10F6DB6}" srcOrd="0" destOrd="0" presId="urn:microsoft.com/office/officeart/2005/8/layout/bProcess4"/>
    <dgm:cxn modelId="{A42F97D5-D316-44F3-9698-4D25E8B19504}" type="presOf" srcId="{59D96153-4B90-49AD-A672-D6B2734747D5}" destId="{A7CDE7C9-1F4E-4886-8147-3E91CB8A43AF}" srcOrd="0" destOrd="0" presId="urn:microsoft.com/office/officeart/2005/8/layout/bProcess4"/>
    <dgm:cxn modelId="{E74FCC84-9A5F-461F-A1F6-4125BF7D47DF}" type="presOf" srcId="{1315FB73-E7B9-44D3-9252-81D08E2484E0}" destId="{6DD26129-9939-4F32-AA4C-DAA32C750934}" srcOrd="0" destOrd="0" presId="urn:microsoft.com/office/officeart/2005/8/layout/bProcess4"/>
    <dgm:cxn modelId="{A9F26548-2173-47B9-8BA6-84082ED7F4F9}" type="presOf" srcId="{1E06CA5E-E17E-4BEF-840C-A29EB5577044}" destId="{47AACF15-2471-4E96-9B6D-C1B84FEEE87C}" srcOrd="0" destOrd="0" presId="urn:microsoft.com/office/officeart/2005/8/layout/bProcess4"/>
    <dgm:cxn modelId="{1FBDB1DE-8B61-4EE0-9CDF-B9F90A62EDCC}" type="presOf" srcId="{CF8F87F2-66EE-46E3-BC4A-740569C1EA95}" destId="{E84C1B53-98BD-4EAC-A75D-251D19C828EC}" srcOrd="0" destOrd="0" presId="urn:microsoft.com/office/officeart/2005/8/layout/bProcess4"/>
    <dgm:cxn modelId="{BC290060-E61E-4EBC-AC34-4E6B582DEC96}" srcId="{330EF1D6-67A1-433F-B08B-C99D347DB7A4}" destId="{E96C200D-0FAF-41ED-AD18-E824EE7666AA}" srcOrd="4" destOrd="0" parTransId="{813517CC-96A8-4EAC-BF43-2B6468C2D9F1}" sibTransId="{1E06CA5E-E17E-4BEF-840C-A29EB5577044}"/>
    <dgm:cxn modelId="{C7D50BB0-0296-4AE1-A3F7-31C7387D4613}" type="presOf" srcId="{E96C200D-0FAF-41ED-AD18-E824EE7666AA}" destId="{11ED9133-8E26-432A-8212-25716548DBF6}" srcOrd="0" destOrd="0" presId="urn:microsoft.com/office/officeart/2005/8/layout/bProcess4"/>
    <dgm:cxn modelId="{044AB916-5B94-46C0-9C7F-C19E6ACDFFB7}" srcId="{330EF1D6-67A1-433F-B08B-C99D347DB7A4}" destId="{A58984F1-30B5-44D9-855A-1BAA2226D097}" srcOrd="3" destOrd="0" parTransId="{ED4575AD-29EE-4CC5-9BD9-711C88B08B41}" sibTransId="{F13B1954-1162-4236-ABAF-11F6DCB92AAB}"/>
    <dgm:cxn modelId="{10C92F33-8F22-42AF-BE93-01DF124C0A1D}" srcId="{330EF1D6-67A1-433F-B08B-C99D347DB7A4}" destId="{1315FB73-E7B9-44D3-9252-81D08E2484E0}" srcOrd="5" destOrd="0" parTransId="{8DDE3FF5-D27E-43CB-AF7D-702FFCB92F51}" sibTransId="{DB727852-A475-474E-8171-3D9D5B39D047}"/>
    <dgm:cxn modelId="{2278FAB2-6946-422C-917D-FE00593D4384}" type="presOf" srcId="{F13B1954-1162-4236-ABAF-11F6DCB92AAB}" destId="{F5F878BB-C57E-461F-AFA8-CB287F54594C}" srcOrd="0" destOrd="0" presId="urn:microsoft.com/office/officeart/2005/8/layout/bProcess4"/>
    <dgm:cxn modelId="{40D88B53-B025-484A-902A-EA72027DC505}" type="presOf" srcId="{F847AD8B-7405-40B7-AEE5-4801298D422B}" destId="{4DB1939D-7621-4514-85EC-CEA2C7C9ED42}" srcOrd="0" destOrd="0" presId="urn:microsoft.com/office/officeart/2005/8/layout/bProcess4"/>
    <dgm:cxn modelId="{A20D7EB7-149D-4DA0-BF8A-D955A8341617}" type="presOf" srcId="{1CAF7C5B-3011-436B-949B-D37603558902}" destId="{4ACD2FFC-7D83-44C0-A839-3F010500F6E2}" srcOrd="0" destOrd="0" presId="urn:microsoft.com/office/officeart/2005/8/layout/bProcess4"/>
    <dgm:cxn modelId="{350381F0-C3CF-4232-AE57-1C53030B955D}" type="presOf" srcId="{DB727852-A475-474E-8171-3D9D5B39D047}" destId="{E8B3417F-2870-42F8-9D8A-DDF40B0D2E9B}" srcOrd="0" destOrd="0" presId="urn:microsoft.com/office/officeart/2005/8/layout/bProcess4"/>
    <dgm:cxn modelId="{DD8093D4-B672-4F5F-801E-921A39EA5AF9}" srcId="{330EF1D6-67A1-433F-B08B-C99D347DB7A4}" destId="{59D96153-4B90-49AD-A672-D6B2734747D5}" srcOrd="6" destOrd="0" parTransId="{E3C23273-CD44-40F2-84B9-5138677E5F3B}" sibTransId="{4BEFC944-774F-4D71-B18C-197E2C62409F}"/>
    <dgm:cxn modelId="{2C873B71-A0AB-4762-BE12-D7C08D14DC27}" srcId="{330EF1D6-67A1-433F-B08B-C99D347DB7A4}" destId="{09AD3CEA-AFDC-4974-B357-E384AD6261C2}" srcOrd="1" destOrd="0" parTransId="{89005E58-E780-4033-9388-F02A5C519DBF}" sibTransId="{1CAF7C5B-3011-436B-949B-D37603558902}"/>
    <dgm:cxn modelId="{A1384986-FE7E-44BE-B986-0A4F68C2EA12}" type="presOf" srcId="{09AD3CEA-AFDC-4974-B357-E384AD6261C2}" destId="{3175C87D-5DBD-41FC-BC0E-36D462C87A20}" srcOrd="0" destOrd="0" presId="urn:microsoft.com/office/officeart/2005/8/layout/bProcess4"/>
    <dgm:cxn modelId="{1418AF4F-87FC-4538-8C0B-9F8DCFC1F14B}" type="presParOf" srcId="{311D55D8-7E95-4998-8A4D-E7A9CF2FBE43}" destId="{29AA8BA7-36DF-4A3A-9676-0E09171305DB}" srcOrd="0" destOrd="0" presId="urn:microsoft.com/office/officeart/2005/8/layout/bProcess4"/>
    <dgm:cxn modelId="{8763D0D1-7748-4E38-9522-117828E92E30}" type="presParOf" srcId="{29AA8BA7-36DF-4A3A-9676-0E09171305DB}" destId="{6B332E69-9C5A-42E9-9FE4-B469ED7B67B4}" srcOrd="0" destOrd="0" presId="urn:microsoft.com/office/officeart/2005/8/layout/bProcess4"/>
    <dgm:cxn modelId="{DF1F0C34-1C1D-4B43-A18A-B62BCBC6647C}" type="presParOf" srcId="{29AA8BA7-36DF-4A3A-9676-0E09171305DB}" destId="{E84C1B53-98BD-4EAC-A75D-251D19C828EC}" srcOrd="1" destOrd="0" presId="urn:microsoft.com/office/officeart/2005/8/layout/bProcess4"/>
    <dgm:cxn modelId="{F49E96C6-6C1B-49E6-BC43-7C494CADAF76}" type="presParOf" srcId="{311D55D8-7E95-4998-8A4D-E7A9CF2FBE43}" destId="{4DB1939D-7621-4514-85EC-CEA2C7C9ED42}" srcOrd="1" destOrd="0" presId="urn:microsoft.com/office/officeart/2005/8/layout/bProcess4"/>
    <dgm:cxn modelId="{99D142E0-BB8D-4D86-99E0-E721501E0B8E}" type="presParOf" srcId="{311D55D8-7E95-4998-8A4D-E7A9CF2FBE43}" destId="{9A37C353-D921-4EF8-9D8D-840C97A7655E}" srcOrd="2" destOrd="0" presId="urn:microsoft.com/office/officeart/2005/8/layout/bProcess4"/>
    <dgm:cxn modelId="{17CD104F-E8E9-4C16-A747-9E8EA48401FD}" type="presParOf" srcId="{9A37C353-D921-4EF8-9D8D-840C97A7655E}" destId="{DC1006FD-C7D5-4073-907E-815A12E5A72B}" srcOrd="0" destOrd="0" presId="urn:microsoft.com/office/officeart/2005/8/layout/bProcess4"/>
    <dgm:cxn modelId="{82DE8D72-6529-4386-B37B-1672A50ADB23}" type="presParOf" srcId="{9A37C353-D921-4EF8-9D8D-840C97A7655E}" destId="{3175C87D-5DBD-41FC-BC0E-36D462C87A20}" srcOrd="1" destOrd="0" presId="urn:microsoft.com/office/officeart/2005/8/layout/bProcess4"/>
    <dgm:cxn modelId="{C5BE76AD-1DB0-4353-881E-3A15BC27F4B5}" type="presParOf" srcId="{311D55D8-7E95-4998-8A4D-E7A9CF2FBE43}" destId="{4ACD2FFC-7D83-44C0-A839-3F010500F6E2}" srcOrd="3" destOrd="0" presId="urn:microsoft.com/office/officeart/2005/8/layout/bProcess4"/>
    <dgm:cxn modelId="{E9B48BE0-145A-468F-A756-477956D1C957}" type="presParOf" srcId="{311D55D8-7E95-4998-8A4D-E7A9CF2FBE43}" destId="{DA6DEE29-4AA0-4ECA-98BE-F03582C8F09A}" srcOrd="4" destOrd="0" presId="urn:microsoft.com/office/officeart/2005/8/layout/bProcess4"/>
    <dgm:cxn modelId="{FDAA11FD-A8CC-4644-9CA4-0C329D5D4AEA}" type="presParOf" srcId="{DA6DEE29-4AA0-4ECA-98BE-F03582C8F09A}" destId="{BEF699E1-62AE-4E1E-95EB-695FDD1C9E65}" srcOrd="0" destOrd="0" presId="urn:microsoft.com/office/officeart/2005/8/layout/bProcess4"/>
    <dgm:cxn modelId="{5654C774-C1A4-4ABA-BE66-C7730D483097}" type="presParOf" srcId="{DA6DEE29-4AA0-4ECA-98BE-F03582C8F09A}" destId="{32FB00D9-ED07-430F-9167-271B49D21A7E}" srcOrd="1" destOrd="0" presId="urn:microsoft.com/office/officeart/2005/8/layout/bProcess4"/>
    <dgm:cxn modelId="{AA8FF6A5-DEFD-4794-9948-C4799C7A1321}" type="presParOf" srcId="{311D55D8-7E95-4998-8A4D-E7A9CF2FBE43}" destId="{999ED0BB-7A3F-467F-B502-564855A7D8C9}" srcOrd="5" destOrd="0" presId="urn:microsoft.com/office/officeart/2005/8/layout/bProcess4"/>
    <dgm:cxn modelId="{FB1CE4D4-703C-47FB-9DA5-E473E377C3FE}" type="presParOf" srcId="{311D55D8-7E95-4998-8A4D-E7A9CF2FBE43}" destId="{C3940859-DFFC-46D4-864A-8D66C711E4F9}" srcOrd="6" destOrd="0" presId="urn:microsoft.com/office/officeart/2005/8/layout/bProcess4"/>
    <dgm:cxn modelId="{7EAB5AF6-9741-485B-B2DC-D5B1F0114D94}" type="presParOf" srcId="{C3940859-DFFC-46D4-864A-8D66C711E4F9}" destId="{9A142B0C-1B38-4974-B3AD-CE0E7B4ED3B0}" srcOrd="0" destOrd="0" presId="urn:microsoft.com/office/officeart/2005/8/layout/bProcess4"/>
    <dgm:cxn modelId="{86155D22-F5D1-49D6-A64C-A06715CBA629}" type="presParOf" srcId="{C3940859-DFFC-46D4-864A-8D66C711E4F9}" destId="{2108191C-D2A5-4129-A4D8-A2CCD10F6DB6}" srcOrd="1" destOrd="0" presId="urn:microsoft.com/office/officeart/2005/8/layout/bProcess4"/>
    <dgm:cxn modelId="{CCF77FD9-CCFB-4777-A641-BF556A9D6D20}" type="presParOf" srcId="{311D55D8-7E95-4998-8A4D-E7A9CF2FBE43}" destId="{F5F878BB-C57E-461F-AFA8-CB287F54594C}" srcOrd="7" destOrd="0" presId="urn:microsoft.com/office/officeart/2005/8/layout/bProcess4"/>
    <dgm:cxn modelId="{48685E74-87CE-47C2-8615-B8B439B0E490}" type="presParOf" srcId="{311D55D8-7E95-4998-8A4D-E7A9CF2FBE43}" destId="{0D52AA58-5095-45E6-A388-AAF607930CC6}" srcOrd="8" destOrd="0" presId="urn:microsoft.com/office/officeart/2005/8/layout/bProcess4"/>
    <dgm:cxn modelId="{5B71C599-E4A3-409D-89DC-312618C15D16}" type="presParOf" srcId="{0D52AA58-5095-45E6-A388-AAF607930CC6}" destId="{536029D6-8852-47D2-ACA0-39ACC3B3B4B6}" srcOrd="0" destOrd="0" presId="urn:microsoft.com/office/officeart/2005/8/layout/bProcess4"/>
    <dgm:cxn modelId="{D0763BF2-3157-456C-A0DD-380CAC2096FE}" type="presParOf" srcId="{0D52AA58-5095-45E6-A388-AAF607930CC6}" destId="{11ED9133-8E26-432A-8212-25716548DBF6}" srcOrd="1" destOrd="0" presId="urn:microsoft.com/office/officeart/2005/8/layout/bProcess4"/>
    <dgm:cxn modelId="{CD7CE056-BF59-497B-B04D-46CD65F976F9}" type="presParOf" srcId="{311D55D8-7E95-4998-8A4D-E7A9CF2FBE43}" destId="{47AACF15-2471-4E96-9B6D-C1B84FEEE87C}" srcOrd="9" destOrd="0" presId="urn:microsoft.com/office/officeart/2005/8/layout/bProcess4"/>
    <dgm:cxn modelId="{758692C5-2AE3-41A6-A1A5-438E0318760F}" type="presParOf" srcId="{311D55D8-7E95-4998-8A4D-E7A9CF2FBE43}" destId="{E582A6B9-11AC-412D-8C15-B8524B648495}" srcOrd="10" destOrd="0" presId="urn:microsoft.com/office/officeart/2005/8/layout/bProcess4"/>
    <dgm:cxn modelId="{1B044178-3A35-4398-B022-D91155BFF08D}" type="presParOf" srcId="{E582A6B9-11AC-412D-8C15-B8524B648495}" destId="{6CD22AAB-809D-4DE6-9077-78F32F42899A}" srcOrd="0" destOrd="0" presId="urn:microsoft.com/office/officeart/2005/8/layout/bProcess4"/>
    <dgm:cxn modelId="{EB294581-4399-4EB0-BF41-7F9F030D8A3C}" type="presParOf" srcId="{E582A6B9-11AC-412D-8C15-B8524B648495}" destId="{6DD26129-9939-4F32-AA4C-DAA32C750934}" srcOrd="1" destOrd="0" presId="urn:microsoft.com/office/officeart/2005/8/layout/bProcess4"/>
    <dgm:cxn modelId="{BB64D308-9122-43FC-B060-E32FAEFA5EC2}" type="presParOf" srcId="{311D55D8-7E95-4998-8A4D-E7A9CF2FBE43}" destId="{E8B3417F-2870-42F8-9D8A-DDF40B0D2E9B}" srcOrd="11" destOrd="0" presId="urn:microsoft.com/office/officeart/2005/8/layout/bProcess4"/>
    <dgm:cxn modelId="{8E1AB95D-414F-4072-985D-0B075E6BE73E}" type="presParOf" srcId="{311D55D8-7E95-4998-8A4D-E7A9CF2FBE43}" destId="{0F9CC241-9DCF-426A-8767-C55F816E7E2A}" srcOrd="12" destOrd="0" presId="urn:microsoft.com/office/officeart/2005/8/layout/bProcess4"/>
    <dgm:cxn modelId="{7C23CC43-FD84-4EDE-B5E0-F6DE39FCA6C1}" type="presParOf" srcId="{0F9CC241-9DCF-426A-8767-C55F816E7E2A}" destId="{E4EE4044-6B13-4F23-A0E4-95962CDC9E1D}" srcOrd="0" destOrd="0" presId="urn:microsoft.com/office/officeart/2005/8/layout/bProcess4"/>
    <dgm:cxn modelId="{A4544842-8F5F-478B-A9B9-6678EEC0ADBC}" type="presParOf" srcId="{0F9CC241-9DCF-426A-8767-C55F816E7E2A}" destId="{A7CDE7C9-1F4E-4886-8147-3E91CB8A43AF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9FB591-21F1-4295-A01C-545312D9190E}">
      <dsp:nvSpPr>
        <dsp:cNvPr id="0" name=""/>
        <dsp:cNvSpPr/>
      </dsp:nvSpPr>
      <dsp:spPr>
        <a:xfrm>
          <a:off x="21905" y="1411597"/>
          <a:ext cx="3024419" cy="1210865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solidFill>
                <a:schemeClr val="accent2">
                  <a:lumMod val="20000"/>
                  <a:lumOff val="80000"/>
                </a:schemeClr>
              </a:solidFill>
            </a:rPr>
            <a:t>Исследовательско</a:t>
          </a:r>
          <a:r>
            <a:rPr lang="ru-RU" sz="2000" kern="1200" dirty="0" smtClean="0">
              <a:solidFill>
                <a:schemeClr val="accent2">
                  <a:lumMod val="20000"/>
                  <a:lumOff val="80000"/>
                </a:schemeClr>
              </a:solidFill>
            </a:rPr>
            <a:t>-творческий</a:t>
          </a:r>
          <a:endParaRPr lang="ru-RU" sz="2000" kern="1200" dirty="0">
            <a:solidFill>
              <a:schemeClr val="accent2">
                <a:lumMod val="20000"/>
                <a:lumOff val="80000"/>
              </a:schemeClr>
            </a:solidFill>
          </a:endParaRPr>
        </a:p>
      </dsp:txBody>
      <dsp:txXfrm>
        <a:off x="21905" y="1411597"/>
        <a:ext cx="3024419" cy="1210865"/>
      </dsp:txXfrm>
    </dsp:sp>
    <dsp:sp modelId="{D58F11E6-C393-479C-99BD-5B1D206C4604}">
      <dsp:nvSpPr>
        <dsp:cNvPr id="0" name=""/>
        <dsp:cNvSpPr/>
      </dsp:nvSpPr>
      <dsp:spPr>
        <a:xfrm>
          <a:off x="3227580" y="1411597"/>
          <a:ext cx="2868419" cy="1210865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16594"/>
                <a:satOff val="-3364"/>
                <a:lumOff val="1850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16594"/>
                <a:satOff val="-3364"/>
                <a:lumOff val="1850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16594"/>
                <a:satOff val="-3364"/>
                <a:lumOff val="185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Ролево</a:t>
          </a:r>
          <a:r>
            <a:rPr lang="ru-RU" sz="2000" kern="1200" dirty="0" smtClean="0"/>
            <a:t>-игровой</a:t>
          </a:r>
          <a:endParaRPr lang="ru-RU" sz="2000" kern="1200" dirty="0"/>
        </a:p>
      </dsp:txBody>
      <dsp:txXfrm>
        <a:off x="3227580" y="1411597"/>
        <a:ext cx="2868419" cy="1210865"/>
      </dsp:txXfrm>
    </dsp:sp>
    <dsp:sp modelId="{A529ED57-E4A5-4CB5-BA9E-27B8EE05B726}">
      <dsp:nvSpPr>
        <dsp:cNvPr id="0" name=""/>
        <dsp:cNvSpPr/>
      </dsp:nvSpPr>
      <dsp:spPr>
        <a:xfrm>
          <a:off x="0" y="3288253"/>
          <a:ext cx="2786787" cy="1210865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33187"/>
                <a:satOff val="-6727"/>
                <a:lumOff val="37001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33187"/>
                <a:satOff val="-6727"/>
                <a:lumOff val="37001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33187"/>
                <a:satOff val="-6727"/>
                <a:lumOff val="3700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50000"/>
                </a:schemeClr>
              </a:solidFill>
            </a:rPr>
            <a:t>Информационно-практико-ориентированный</a:t>
          </a:r>
          <a:endParaRPr lang="ru-RU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0" y="3288253"/>
        <a:ext cx="2786787" cy="1210865"/>
      </dsp:txXfrm>
    </dsp:sp>
    <dsp:sp modelId="{5654C62B-187F-41AA-A860-A6AC32701409}">
      <dsp:nvSpPr>
        <dsp:cNvPr id="0" name=""/>
        <dsp:cNvSpPr/>
      </dsp:nvSpPr>
      <dsp:spPr>
        <a:xfrm>
          <a:off x="3120016" y="3312362"/>
          <a:ext cx="2917742" cy="1210865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33187"/>
                <a:satOff val="-6727"/>
                <a:lumOff val="37001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33187"/>
                <a:satOff val="-6727"/>
                <a:lumOff val="37001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33187"/>
                <a:satOff val="-6727"/>
                <a:lumOff val="3700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50000"/>
                </a:schemeClr>
              </a:solidFill>
            </a:rPr>
            <a:t>Творческий</a:t>
          </a:r>
          <a:endParaRPr lang="ru-RU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120016" y="3312362"/>
        <a:ext cx="2917742" cy="1210865"/>
      </dsp:txXfrm>
    </dsp:sp>
    <dsp:sp modelId="{472536EE-79EC-4B94-BC0C-4EFB0D264BC0}">
      <dsp:nvSpPr>
        <dsp:cNvPr id="0" name=""/>
        <dsp:cNvSpPr/>
      </dsp:nvSpPr>
      <dsp:spPr>
        <a:xfrm>
          <a:off x="1967887" y="0"/>
          <a:ext cx="2018109" cy="1210865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16594"/>
                <a:satOff val="-3364"/>
                <a:lumOff val="1850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16594"/>
                <a:satOff val="-3364"/>
                <a:lumOff val="1850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16594"/>
                <a:satOff val="-3364"/>
                <a:lumOff val="185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2">
                  <a:lumMod val="40000"/>
                  <a:lumOff val="60000"/>
                </a:schemeClr>
              </a:solidFill>
            </a:rPr>
            <a:t>ТИПЫ ПРОЕКТОВ В ДОУ</a:t>
          </a:r>
          <a:endParaRPr lang="ru-RU" sz="2400" b="1" kern="1200" dirty="0">
            <a:solidFill>
              <a:schemeClr val="accent2">
                <a:lumMod val="40000"/>
                <a:lumOff val="60000"/>
              </a:schemeClr>
            </a:solidFill>
          </a:endParaRPr>
        </a:p>
      </dsp:txBody>
      <dsp:txXfrm>
        <a:off x="1967887" y="0"/>
        <a:ext cx="2018109" cy="12108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0999FD-F9E0-487E-968D-0C607C9BF327}">
      <dsp:nvSpPr>
        <dsp:cNvPr id="0" name=""/>
        <dsp:cNvSpPr/>
      </dsp:nvSpPr>
      <dsp:spPr>
        <a:xfrm>
          <a:off x="2009950" y="-311825"/>
          <a:ext cx="1965236" cy="188910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Проблема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Цель проекта</a:t>
          </a:r>
          <a:endParaRPr lang="ru-RU" sz="2000" kern="1200" dirty="0"/>
        </a:p>
      </dsp:txBody>
      <dsp:txXfrm>
        <a:off x="2297752" y="-35172"/>
        <a:ext cx="1389632" cy="1335797"/>
      </dsp:txXfrm>
    </dsp:sp>
    <dsp:sp modelId="{AE909453-C17B-4CF0-B302-23EF0533B1AB}">
      <dsp:nvSpPr>
        <dsp:cNvPr id="0" name=""/>
        <dsp:cNvSpPr/>
      </dsp:nvSpPr>
      <dsp:spPr>
        <a:xfrm rot="2092069">
          <a:off x="3853177" y="1142033"/>
          <a:ext cx="259226" cy="439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3860158" y="1207605"/>
        <a:ext cx="181458" cy="263403"/>
      </dsp:txXfrm>
    </dsp:sp>
    <dsp:sp modelId="{866DB01A-B84D-4290-BC85-BC72A7FB21D5}">
      <dsp:nvSpPr>
        <dsp:cNvPr id="0" name=""/>
        <dsp:cNvSpPr/>
      </dsp:nvSpPr>
      <dsp:spPr>
        <a:xfrm>
          <a:off x="3990970" y="1043631"/>
          <a:ext cx="2105029" cy="203624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Планирование:  модель 3-х вопросов</a:t>
          </a:r>
          <a:endParaRPr lang="ru-RU" sz="2000" kern="1200" dirty="0"/>
        </a:p>
      </dsp:txBody>
      <dsp:txXfrm>
        <a:off x="4299244" y="1341832"/>
        <a:ext cx="1488481" cy="1439843"/>
      </dsp:txXfrm>
    </dsp:sp>
    <dsp:sp modelId="{468D7B4B-147C-4AE3-A638-684B5A6D00FA}">
      <dsp:nvSpPr>
        <dsp:cNvPr id="0" name=""/>
        <dsp:cNvSpPr/>
      </dsp:nvSpPr>
      <dsp:spPr>
        <a:xfrm rot="8784417">
          <a:off x="3937161" y="2514301"/>
          <a:ext cx="189079" cy="439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00000">
        <a:off x="3989148" y="2586410"/>
        <a:ext cx="132355" cy="263403"/>
      </dsp:txXfrm>
    </dsp:sp>
    <dsp:sp modelId="{EE7FD2EF-FC5D-47E6-9AEB-F3AE086CF8DF}">
      <dsp:nvSpPr>
        <dsp:cNvPr id="0" name=""/>
        <dsp:cNvSpPr/>
      </dsp:nvSpPr>
      <dsp:spPr>
        <a:xfrm>
          <a:off x="2016222" y="2411785"/>
          <a:ext cx="2043672" cy="196404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20000"/>
                  <a:lumOff val="80000"/>
                </a:schemeClr>
              </a:solidFill>
            </a:rPr>
            <a:t>Реализация проекта</a:t>
          </a:r>
          <a:endParaRPr lang="ru-RU" sz="2000" kern="1200" dirty="0">
            <a:solidFill>
              <a:schemeClr val="accent2">
                <a:lumMod val="20000"/>
                <a:lumOff val="80000"/>
              </a:schemeClr>
            </a:solidFill>
          </a:endParaRPr>
        </a:p>
      </dsp:txBody>
      <dsp:txXfrm>
        <a:off x="2315511" y="2699412"/>
        <a:ext cx="1445094" cy="1388786"/>
      </dsp:txXfrm>
    </dsp:sp>
    <dsp:sp modelId="{CC5BEAFB-1EF0-44FD-896F-544568EB0729}">
      <dsp:nvSpPr>
        <dsp:cNvPr id="0" name=""/>
        <dsp:cNvSpPr/>
      </dsp:nvSpPr>
      <dsp:spPr>
        <a:xfrm rot="12915957">
          <a:off x="1926791" y="2470186"/>
          <a:ext cx="231109" cy="439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00000">
        <a:off x="1989762" y="2578002"/>
        <a:ext cx="161776" cy="263403"/>
      </dsp:txXfrm>
    </dsp:sp>
    <dsp:sp modelId="{4A9A4118-41DF-44F6-943D-1562BA92EF78}">
      <dsp:nvSpPr>
        <dsp:cNvPr id="0" name=""/>
        <dsp:cNvSpPr/>
      </dsp:nvSpPr>
      <dsp:spPr>
        <a:xfrm>
          <a:off x="0" y="1001216"/>
          <a:ext cx="2065265" cy="19489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20000"/>
                  <a:lumOff val="80000"/>
                </a:schemeClr>
              </a:solidFill>
            </a:rPr>
            <a:t>Презентация конечного продукта</a:t>
          </a:r>
          <a:endParaRPr lang="ru-RU" sz="2000" kern="1200" dirty="0">
            <a:solidFill>
              <a:schemeClr val="accent2">
                <a:lumMod val="20000"/>
                <a:lumOff val="80000"/>
              </a:schemeClr>
            </a:solidFill>
          </a:endParaRPr>
        </a:p>
      </dsp:txBody>
      <dsp:txXfrm>
        <a:off x="302451" y="1286628"/>
        <a:ext cx="1460363" cy="1378088"/>
      </dsp:txXfrm>
    </dsp:sp>
    <dsp:sp modelId="{1F979570-89B8-4EED-BCE1-2CE5F58739CD}">
      <dsp:nvSpPr>
        <dsp:cNvPr id="0" name=""/>
        <dsp:cNvSpPr/>
      </dsp:nvSpPr>
      <dsp:spPr>
        <a:xfrm rot="19534866">
          <a:off x="1921313" y="1075885"/>
          <a:ext cx="208291" cy="439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1926783" y="1181346"/>
        <a:ext cx="145804" cy="2634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B1939D-7621-4514-85EC-CEA2C7C9ED42}">
      <dsp:nvSpPr>
        <dsp:cNvPr id="0" name=""/>
        <dsp:cNvSpPr/>
      </dsp:nvSpPr>
      <dsp:spPr>
        <a:xfrm rot="5400000">
          <a:off x="-202524" y="1123809"/>
          <a:ext cx="1345077" cy="126712"/>
        </a:xfrm>
        <a:prstGeom prst="rect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4C1B53-98BD-4EAC-A75D-251D19C828EC}">
      <dsp:nvSpPr>
        <dsp:cNvPr id="0" name=""/>
        <dsp:cNvSpPr/>
      </dsp:nvSpPr>
      <dsp:spPr>
        <a:xfrm>
          <a:off x="47601" y="131637"/>
          <a:ext cx="1681260" cy="1182478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2">
                  <a:lumMod val="50000"/>
                </a:schemeClr>
              </a:solidFill>
            </a:rPr>
            <a:t>Глубоко изучить тематику проекта</a:t>
          </a:r>
          <a:endParaRPr lang="ru-RU" sz="18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82235" y="166271"/>
        <a:ext cx="1611992" cy="1113210"/>
      </dsp:txXfrm>
    </dsp:sp>
    <dsp:sp modelId="{4ACD2FFC-7D83-44C0-A839-3F010500F6E2}">
      <dsp:nvSpPr>
        <dsp:cNvPr id="0" name=""/>
        <dsp:cNvSpPr/>
      </dsp:nvSpPr>
      <dsp:spPr>
        <a:xfrm rot="25049">
          <a:off x="469958" y="1822625"/>
          <a:ext cx="4219785" cy="126712"/>
        </a:xfrm>
        <a:prstGeom prst="rect">
          <a:avLst/>
        </a:prstGeom>
        <a:solidFill>
          <a:schemeClr val="accent2">
            <a:shade val="90000"/>
            <a:hueOff val="-8200"/>
            <a:satOff val="-1389"/>
            <a:lumOff val="642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75C87D-5DBD-41FC-BC0E-36D462C87A20}">
      <dsp:nvSpPr>
        <dsp:cNvPr id="0" name=""/>
        <dsp:cNvSpPr/>
      </dsp:nvSpPr>
      <dsp:spPr>
        <a:xfrm>
          <a:off x="28080" y="1525302"/>
          <a:ext cx="1720302" cy="110784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2">
                  <a:lumMod val="50000"/>
                </a:schemeClr>
              </a:solidFill>
            </a:rPr>
            <a:t>Создать атмосферу сотворчества с ребёнком</a:t>
          </a:r>
          <a:endParaRPr lang="ru-RU" sz="18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60528" y="1557750"/>
        <a:ext cx="1655406" cy="1042949"/>
      </dsp:txXfrm>
    </dsp:sp>
    <dsp:sp modelId="{999ED0BB-7A3F-467F-B502-564855A7D8C9}">
      <dsp:nvSpPr>
        <dsp:cNvPr id="0" name=""/>
        <dsp:cNvSpPr/>
      </dsp:nvSpPr>
      <dsp:spPr>
        <a:xfrm rot="12785611">
          <a:off x="2389284" y="1154545"/>
          <a:ext cx="2503457" cy="126712"/>
        </a:xfrm>
        <a:prstGeom prst="rect">
          <a:avLst/>
        </a:prstGeom>
        <a:solidFill>
          <a:schemeClr val="accent2">
            <a:shade val="90000"/>
            <a:hueOff val="-16400"/>
            <a:satOff val="-2778"/>
            <a:lumOff val="128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FB00D9-ED07-430F-9167-271B49D21A7E}">
      <dsp:nvSpPr>
        <dsp:cNvPr id="0" name=""/>
        <dsp:cNvSpPr/>
      </dsp:nvSpPr>
      <dsp:spPr>
        <a:xfrm>
          <a:off x="4268661" y="1512167"/>
          <a:ext cx="1678486" cy="1218507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2">
                  <a:lumMod val="50000"/>
                </a:schemeClr>
              </a:solidFill>
            </a:rPr>
            <a:t>Развивать творческое воображение, фантазию </a:t>
          </a:r>
          <a:endParaRPr lang="ru-RU" sz="18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4304350" y="1547856"/>
        <a:ext cx="1607108" cy="1147129"/>
      </dsp:txXfrm>
    </dsp:sp>
    <dsp:sp modelId="{F5F878BB-C57E-461F-AFA8-CB287F54594C}">
      <dsp:nvSpPr>
        <dsp:cNvPr id="0" name=""/>
        <dsp:cNvSpPr/>
      </dsp:nvSpPr>
      <dsp:spPr>
        <a:xfrm rot="5370563">
          <a:off x="1951695" y="1117246"/>
          <a:ext cx="1292353" cy="126712"/>
        </a:xfrm>
        <a:prstGeom prst="rect">
          <a:avLst/>
        </a:prstGeom>
        <a:solidFill>
          <a:schemeClr val="accent2">
            <a:shade val="90000"/>
            <a:hueOff val="-24601"/>
            <a:satOff val="-4166"/>
            <a:lumOff val="1926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08191C-D2A5-4129-A4D8-A2CCD10F6DB6}">
      <dsp:nvSpPr>
        <dsp:cNvPr id="0" name=""/>
        <dsp:cNvSpPr/>
      </dsp:nvSpPr>
      <dsp:spPr>
        <a:xfrm>
          <a:off x="2127949" y="144012"/>
          <a:ext cx="1765214" cy="1197228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2">
                  <a:lumMod val="50000"/>
                </a:schemeClr>
              </a:solidFill>
            </a:rPr>
            <a:t>Поддерживать детскую инициативу</a:t>
          </a:r>
          <a:endParaRPr lang="ru-RU" sz="18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163015" y="179078"/>
        <a:ext cx="1695082" cy="1127096"/>
      </dsp:txXfrm>
    </dsp:sp>
    <dsp:sp modelId="{47AACF15-2471-4E96-9B6D-C1B84FEEE87C}">
      <dsp:nvSpPr>
        <dsp:cNvPr id="0" name=""/>
        <dsp:cNvSpPr/>
      </dsp:nvSpPr>
      <dsp:spPr>
        <a:xfrm rot="19660249">
          <a:off x="2418425" y="1125220"/>
          <a:ext cx="2386685" cy="126712"/>
        </a:xfrm>
        <a:prstGeom prst="rect">
          <a:avLst/>
        </a:prstGeom>
        <a:solidFill>
          <a:schemeClr val="accent2">
            <a:shade val="90000"/>
            <a:hueOff val="-32801"/>
            <a:satOff val="-5555"/>
            <a:lumOff val="256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ED9133-8E26-432A-8212-25716548DBF6}">
      <dsp:nvSpPr>
        <dsp:cNvPr id="0" name=""/>
        <dsp:cNvSpPr/>
      </dsp:nvSpPr>
      <dsp:spPr>
        <a:xfrm>
          <a:off x="2127949" y="1440160"/>
          <a:ext cx="1787346" cy="1213269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2">
                  <a:lumMod val="50000"/>
                </a:schemeClr>
              </a:solidFill>
            </a:rPr>
            <a:t>Создать игровую мотивацию</a:t>
          </a:r>
          <a:endParaRPr lang="ru-RU" sz="18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163484" y="1475695"/>
        <a:ext cx="1716276" cy="1142199"/>
      </dsp:txXfrm>
    </dsp:sp>
    <dsp:sp modelId="{E8B3417F-2870-42F8-9D8A-DDF40B0D2E9B}">
      <dsp:nvSpPr>
        <dsp:cNvPr id="0" name=""/>
        <dsp:cNvSpPr/>
      </dsp:nvSpPr>
      <dsp:spPr>
        <a:xfrm rot="7658274">
          <a:off x="1874040" y="1837156"/>
          <a:ext cx="3409874" cy="126712"/>
        </a:xfrm>
        <a:prstGeom prst="rect">
          <a:avLst/>
        </a:prstGeom>
        <a:solidFill>
          <a:schemeClr val="accent2">
            <a:shade val="90000"/>
            <a:hueOff val="-41001"/>
            <a:satOff val="-6944"/>
            <a:lumOff val="321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D26129-9939-4F32-AA4C-DAA32C750934}">
      <dsp:nvSpPr>
        <dsp:cNvPr id="0" name=""/>
        <dsp:cNvSpPr/>
      </dsp:nvSpPr>
      <dsp:spPr>
        <a:xfrm>
          <a:off x="4144173" y="144012"/>
          <a:ext cx="1788346" cy="1228813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3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2">
                  <a:lumMod val="50000"/>
                </a:schemeClr>
              </a:solidFill>
            </a:rPr>
            <a:t>Вводить детей в проблемную ситуацию, доступную для их понимания </a:t>
          </a:r>
          <a:endParaRPr lang="ru-RU" sz="18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4180164" y="180003"/>
        <a:ext cx="1716364" cy="1156831"/>
      </dsp:txXfrm>
    </dsp:sp>
    <dsp:sp modelId="{A7CDE7C9-1F4E-4886-8147-3E91CB8A43AF}">
      <dsp:nvSpPr>
        <dsp:cNvPr id="0" name=""/>
        <dsp:cNvSpPr/>
      </dsp:nvSpPr>
      <dsp:spPr>
        <a:xfrm>
          <a:off x="2155058" y="2877077"/>
          <a:ext cx="1601966" cy="1186922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50000"/>
                </a:schemeClr>
              </a:solidFill>
            </a:rPr>
            <a:t>Творчески подходить к реализации проекта</a:t>
          </a:r>
          <a:endParaRPr lang="ru-RU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189822" y="2911841"/>
        <a:ext cx="1532438" cy="11173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Безымянный4.png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33331"/>
            <a:ext cx="1152991" cy="1624669"/>
          </a:xfrm>
          <a:prstGeom prst="rect">
            <a:avLst/>
          </a:prstGeom>
        </p:spPr>
      </p:pic>
      <p:pic>
        <p:nvPicPr>
          <p:cNvPr id="12" name="Рисунок 11" descr="8cd627d3af7a.jpg"/>
          <p:cNvPicPr>
            <a:picLocks noChangeAspect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1832" y="5413053"/>
            <a:ext cx="1312168" cy="14449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7C5BC-4F00-4970-A503-73C85D13FC8C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419F1-26FA-4A22-97B6-3F6DB42A53A3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 descr="5ebc5b5c72d7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4211517" cy="864863"/>
          </a:xfrm>
          <a:prstGeom prst="rect">
            <a:avLst/>
          </a:prstGeom>
        </p:spPr>
      </p:pic>
      <p:pic>
        <p:nvPicPr>
          <p:cNvPr id="9" name="Рисунок 8" descr="5ebc5b5c72d7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4139952" y="0"/>
            <a:ext cx="4211517" cy="864863"/>
          </a:xfrm>
          <a:prstGeom prst="rect">
            <a:avLst/>
          </a:prstGeom>
        </p:spPr>
      </p:pic>
      <p:pic>
        <p:nvPicPr>
          <p:cNvPr id="10" name="Рисунок 9" descr="5ebc5b5c72d7.png"/>
          <p:cNvPicPr>
            <a:picLocks noChangeAspect="1"/>
          </p:cNvPicPr>
          <p:nvPr userDrawn="1"/>
        </p:nvPicPr>
        <p:blipFill>
          <a:blip r:embed="rId6" cstate="print"/>
          <a:srcRect r="80349"/>
          <a:stretch>
            <a:fillRect/>
          </a:stretch>
        </p:blipFill>
        <p:spPr>
          <a:xfrm>
            <a:off x="8316416" y="0"/>
            <a:ext cx="827584" cy="8648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908720"/>
            <a:ext cx="6840760" cy="30963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Проектная деятельность в работе с дошкольниками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984" y="4725144"/>
            <a:ext cx="3600400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0764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47664" y="1268760"/>
            <a:ext cx="5832648" cy="57606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ПРЕЗЕНТАЦИЯ ИТОГОВОГО ПРОДУКТА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3608" y="2204864"/>
            <a:ext cx="2736304" cy="18722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Праздники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Досуги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Выставки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Альбомы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Книги 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08104" y="2204864"/>
            <a:ext cx="2592288" cy="194421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Поделки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Рисунки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Коллажи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Модели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Макеты 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149080"/>
            <a:ext cx="2376264" cy="2182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546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339752" y="996504"/>
            <a:ext cx="4464496" cy="3600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ПАУТИНКА ПО ПРОЕКТУ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496" y="1628800"/>
            <a:ext cx="6984776" cy="4714088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2756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00532" y="1052736"/>
            <a:ext cx="6264696" cy="57606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СОВЕТЫ ПО РАБОТЕ НАД ПРОЕКТОМ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629159079"/>
              </p:ext>
            </p:extLst>
          </p:nvPr>
        </p:nvGraphicFramePr>
        <p:xfrm>
          <a:off x="1599480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5013176"/>
            <a:ext cx="1828804" cy="139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96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3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076056" y="1556792"/>
            <a:ext cx="3384376" cy="32403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356992"/>
            <a:ext cx="2448273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306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980728"/>
            <a:ext cx="59766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Педагогическое проектирование – это процесс создания  проекта, который отражает решение той или иной проблемы. Представляет собой деятельность, осуществляемую в условиях образовательного процесса и направленную на обеспечение его эффективного функционирования и развития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005064"/>
            <a:ext cx="3984104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88840"/>
            <a:ext cx="3024336" cy="2952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кругленный прямоугольник 2"/>
          <p:cNvSpPr/>
          <p:nvPr/>
        </p:nvSpPr>
        <p:spPr>
          <a:xfrm>
            <a:off x="323528" y="949772"/>
            <a:ext cx="4824536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история развития метода проектов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28876" y="1971700"/>
            <a:ext cx="49685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методе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проектов отразился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подход к образованию американского философа и педагога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</a:rPr>
              <a:t>Дж.Дьюи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(1859-1952).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</a:rPr>
              <a:t>Дьюи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исходил из того, что роль детства не ограничивается подготовкой к будущей взрослой жизни. Детство само по себе – полноценный период человеческого бытия.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А это означает, что </a:t>
            </a:r>
            <a:r>
              <a:rPr lang="ru-RU" sz="2000" dirty="0" smtClean="0"/>
              <a:t>образование </a:t>
            </a:r>
            <a:r>
              <a:rPr lang="ru-RU" sz="2000" dirty="0"/>
              <a:t>должно давать </a:t>
            </a:r>
            <a:r>
              <a:rPr lang="ru-RU" sz="2000" dirty="0" smtClean="0"/>
              <a:t> </a:t>
            </a:r>
            <a:r>
              <a:rPr lang="ru-RU" sz="2000" dirty="0"/>
              <a:t>знания, умения и навыки, способные уже сегодня помочь ребёнку в решении его насущных жизненных </a:t>
            </a:r>
            <a:r>
              <a:rPr lang="ru-RU" sz="2000" dirty="0" smtClean="0"/>
              <a:t>проблем.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27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936" y="908720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В  России  педагогические идеи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Джона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Дьюи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первым реализовал на практике с 1905 года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</a:rPr>
              <a:t>С.Т.Шацкий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. Метод проектов широко использовался в России до 30-х. годов, но постановлением ЦК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</a:rPr>
              <a:t>ВКПб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в 1931 году метод проектов был осуждён, и с тех пор до недавнего времени в России больше не предпринималось сколько-нибудь серьёзных попыток возродить этот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метод.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20"/>
            <a:ext cx="3495824" cy="3006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5902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920304"/>
            <a:ext cx="7200800" cy="6364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ПРОЕКТ – ЭТО ПУТЬ ИССЛЕДОВАНИЯ. 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71600" y="3573016"/>
            <a:ext cx="7200800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Развивает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творческое мышление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71600" y="2725688"/>
            <a:ext cx="7200800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Повышает самостоятельную активность детей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1600" y="1700808"/>
            <a:ext cx="7200800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Метод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проекта в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ДОУ  -  один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из методов интегративного обучения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дошкольников: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600" y="4509120"/>
            <a:ext cx="7200800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Умение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детей самостоятельно, разными способами  находить информацию об интересующем предмете или явлении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1600" y="5373216"/>
            <a:ext cx="7200800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Д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елает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образовательную систему ДОУ открытой для активного участия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родителей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86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08541781"/>
              </p:ext>
            </p:extLst>
          </p:nvPr>
        </p:nvGraphicFramePr>
        <p:xfrm>
          <a:off x="1524000" y="1340768"/>
          <a:ext cx="609600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836712"/>
            <a:ext cx="2439960" cy="173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664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15616" y="1196752"/>
            <a:ext cx="7128792" cy="6480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КЛАССИФИКАЦИЯ ПРОЕКТОВ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15616" y="2135436"/>
            <a:ext cx="2520280" cy="5040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Состав участников</a:t>
            </a:r>
            <a:endParaRPr lang="ru-RU" sz="20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24128" y="2148136"/>
            <a:ext cx="2520280" cy="5040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Сроки реализации</a:t>
            </a:r>
            <a:endParaRPr lang="ru-RU" sz="20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15616" y="2968228"/>
            <a:ext cx="2414116" cy="26930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Индивидуальный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Семейный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Парный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Подгрупповой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Групповые фронтальные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24128" y="2926928"/>
            <a:ext cx="2546672" cy="26930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Краткосрочный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Средней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продолжитель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 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ности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Долгосрочный</a:t>
            </a:r>
          </a:p>
          <a:p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646" y="3068960"/>
            <a:ext cx="2156482" cy="220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751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23728" y="1052736"/>
            <a:ext cx="5400600" cy="57606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ЭТАПЫ РАЗВИТИЯ ПРОЕКТА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80660868"/>
              </p:ext>
            </p:extLst>
          </p:nvPr>
        </p:nvGraphicFramePr>
        <p:xfrm>
          <a:off x="1619672" y="210130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428" y="1615480"/>
            <a:ext cx="2225348" cy="138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12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3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718904" y="908720"/>
            <a:ext cx="3744416" cy="6480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ВЫБОР ТЕМЫ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03648" y="1772816"/>
            <a:ext cx="6408712" cy="5040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Тематика разнообразная. Главное -   интерес детей.</a:t>
            </a:r>
            <a:endParaRPr lang="ru-RU" sz="20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86756" y="2564904"/>
            <a:ext cx="6408712" cy="5040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«Путешествие в историю школьной парты»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86756" y="3429000"/>
            <a:ext cx="6408712" cy="5040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«В царстве комнатных растений»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6952" y="4221088"/>
            <a:ext cx="6408712" cy="5040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«Никто не забыт и ничто не забыто»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03648" y="5085184"/>
            <a:ext cx="6408712" cy="5040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«Петербург от «А» до «Я»»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03648" y="5877272"/>
            <a:ext cx="6408712" cy="5040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«Наши права»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450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365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Karhu</cp:lastModifiedBy>
  <cp:revision>26</cp:revision>
  <dcterms:created xsi:type="dcterms:W3CDTF">2012-01-30T17:22:44Z</dcterms:created>
  <dcterms:modified xsi:type="dcterms:W3CDTF">2012-12-13T04:12:22Z</dcterms:modified>
</cp:coreProperties>
</file>