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E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48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226" y="1914525"/>
            <a:ext cx="2847547" cy="35115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5589240"/>
            <a:ext cx="5669280" cy="548640"/>
          </a:xfrm>
        </p:spPr>
        <p:txBody>
          <a:bodyPr>
            <a:noAutofit/>
          </a:bodyPr>
          <a:lstStyle/>
          <a:p>
            <a:r>
              <a:rPr lang="ru-RU" sz="4000" dirty="0"/>
              <a:t> (1749—1802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Радищев, Александр Николаевич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347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132856"/>
            <a:ext cx="8229600" cy="4075176"/>
          </a:xfrm>
        </p:spPr>
        <p:txBody>
          <a:bodyPr>
            <a:noAutofit/>
          </a:bodyPr>
          <a:lstStyle/>
          <a:p>
            <a:r>
              <a:rPr lang="ru-RU" sz="2400" dirty="0"/>
              <a:t>К этому времени Радищев был морально измотан сибирской каторгой, смертью двух любимых жён. Неудачная работа в Комиссии окончательно подорвала его силы. Родные и близкие писателя поговаривали о том, что у него стали наблюдаться признаки душевной болезни. Так или иначе, обстоятельства смерти его загадочны. По официальной версии, это было самоубийство: Радищев выпил целый стакан яда и умер в страшных мучениях. По документам </a:t>
            </a:r>
            <a:r>
              <a:rPr lang="ru-RU" sz="2400" dirty="0" err="1"/>
              <a:t>Волковского</a:t>
            </a:r>
            <a:r>
              <a:rPr lang="ru-RU" sz="2400" dirty="0"/>
              <a:t> кладбища в Петербурге, где был захоронен Радищев, он умер от чахотки.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смерть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89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endParaRPr lang="ru-RU" dirty="0"/>
          </a:p>
          <a:p>
            <a:pPr algn="l"/>
            <a:r>
              <a:rPr lang="ru-RU" dirty="0"/>
              <a:t>На полях книги «Путешествие из Петербурга в Москву» Екатерина II собственной рукой написала: «Бунтовщик, хуже Пугачёва</a:t>
            </a:r>
            <a:r>
              <a:rPr lang="ru-RU" dirty="0" smtClean="0"/>
              <a:t>».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Вместе с автором пострадала и книга: весь тираж был осуждён на публичное сожжение. Однако по рукам уже ходили рукописи, и несколько типографских экземпляров удалось вывезти за границу</a:t>
            </a:r>
            <a:r>
              <a:rPr lang="ru-RU" dirty="0" smtClean="0"/>
              <a:t>.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Пушкин чуть не стал родственником Радищева: он сватался к его двоюродной племяннице, жившей в Калуге, Софье Федоровне. Однако поэт получил отказ.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975360"/>
            <a:ext cx="5040560" cy="701040"/>
          </a:xfrm>
        </p:spPr>
        <p:txBody>
          <a:bodyPr/>
          <a:lstStyle/>
          <a:p>
            <a:r>
              <a:rPr lang="ru-RU" dirty="0" smtClean="0"/>
              <a:t>Интересные факты из жизни </a:t>
            </a:r>
            <a:r>
              <a:rPr lang="ru-RU" dirty="0" err="1" smtClean="0"/>
              <a:t>радищева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00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639036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</a:t>
            </a:r>
            <a:r>
              <a:rPr lang="ru-RU" dirty="0" err="1" smtClean="0"/>
              <a:t>радищева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21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040560" cy="492412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5776" y="908720"/>
            <a:ext cx="4114800" cy="7730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Памятник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9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Могила </a:t>
            </a:r>
            <a:r>
              <a:rPr lang="ru-RU" dirty="0" err="1" smtClean="0"/>
              <a:t>радищева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916832"/>
            <a:ext cx="4032449" cy="477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60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07704" y="3717032"/>
            <a:ext cx="5679008" cy="29038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2636912"/>
            <a:ext cx="4013200" cy="599440"/>
          </a:xfrm>
        </p:spPr>
        <p:txBody>
          <a:bodyPr>
            <a:noAutofit/>
          </a:bodyPr>
          <a:lstStyle/>
          <a:p>
            <a:r>
              <a:rPr lang="ru-RU" sz="4400" dirty="0" smtClean="0"/>
              <a:t>Биография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826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348880"/>
            <a:ext cx="8229600" cy="4288496"/>
          </a:xfrm>
        </p:spPr>
        <p:txBody>
          <a:bodyPr>
            <a:normAutofit/>
          </a:bodyPr>
          <a:lstStyle/>
          <a:p>
            <a:r>
              <a:rPr lang="ru-RU" sz="2400" dirty="0"/>
              <a:t>Отец Александра, Николай Афанасьевич, был богатым помещиком. Мать будущего писателя, Фёкла </a:t>
            </a:r>
            <a:r>
              <a:rPr lang="ru-RU" sz="2400" dirty="0" err="1"/>
              <a:t>Саввична</a:t>
            </a:r>
            <a:r>
              <a:rPr lang="ru-RU" sz="2400" dirty="0"/>
              <a:t>, в девичестве </a:t>
            </a:r>
            <a:r>
              <a:rPr lang="ru-RU" sz="2400" dirty="0" err="1"/>
              <a:t>Аргамакова</a:t>
            </a:r>
            <a:r>
              <a:rPr lang="ru-RU" sz="2400" dirty="0"/>
              <a:t>, была родом из московской дворянской интеллигенции. Александр был старшим ребёнком в семье: вслед за ним родились ещё 6 мальчиков и 4 девочки. Несмотря на то, что у них было много крепостных душ, Радищевы относились к своим крепостным очень хорошо. У Александра был дядька, который его воспитывал до семилетнего возраста: крепостной Пётр Мамонтов.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Детство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159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8712968" cy="4323184"/>
          </a:xfrm>
        </p:spPr>
        <p:txBody>
          <a:bodyPr>
            <a:noAutofit/>
          </a:bodyPr>
          <a:lstStyle/>
          <a:p>
            <a:r>
              <a:rPr lang="ru-RU" sz="1800" dirty="0"/>
              <a:t>В семилетнем возрасте Радищев был отвезён в Москву к родственникам по материнской линии. В доме </a:t>
            </a:r>
            <a:r>
              <a:rPr lang="ru-RU" sz="1800" dirty="0" err="1"/>
              <a:t>Аргамаковых</a:t>
            </a:r>
            <a:r>
              <a:rPr lang="ru-RU" sz="1800" dirty="0"/>
              <a:t> постоянно бывали профессора, которые занимались с детьми. Гувернёром Александра был француз-республиканец.</a:t>
            </a:r>
          </a:p>
          <a:p>
            <a:endParaRPr lang="ru-RU" sz="1800" dirty="0"/>
          </a:p>
          <a:p>
            <a:r>
              <a:rPr lang="ru-RU" sz="1800" dirty="0"/>
              <a:t>Когда ему исполнилось 13 лет, стараниями </a:t>
            </a:r>
            <a:r>
              <a:rPr lang="ru-RU" sz="1800" dirty="0" err="1"/>
              <a:t>Аргамаковых</a:t>
            </a:r>
            <a:r>
              <a:rPr lang="ru-RU" sz="1800" dirty="0"/>
              <a:t> Екатерина II пожаловала юного Александра в пажи. Пажеский корпус, в котором Радищев оказался, не был серьёзным учебным заведением. Он готовил не учёных мужей, а придворных. В обязанность Александра входило прислуживать императрице в театре, на балах, за трапезой.</a:t>
            </a:r>
          </a:p>
          <a:p>
            <a:endParaRPr lang="ru-RU" sz="1800" dirty="0"/>
          </a:p>
          <a:p>
            <a:r>
              <a:rPr lang="ru-RU" sz="1800" dirty="0"/>
              <a:t>В 17 лет Радищев в числе избранных был отправлен императрицей на учёбу в Лейпцигский университет, чтобы потом, вернувшись в Россию, служить в правительстве юристом. В Германии он получил отличное образование, в совершенстве изучил не только юридические науки, но и историю, философию, естествознание, литературу, почти закончил курс медицинского образования. В 1771 году он возвратился в Петербург.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Образование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700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229600" cy="4075176"/>
          </a:xfrm>
        </p:spPr>
        <p:txBody>
          <a:bodyPr>
            <a:noAutofit/>
          </a:bodyPr>
          <a:lstStyle/>
          <a:p>
            <a:r>
              <a:rPr lang="ru-RU" sz="2400" dirty="0"/>
              <a:t>Его назначили служить в чине титулярного советника обычным протоколистом в Сенат. Радищев этого не выдержал и ушёл со службы. Поступил после этого в штаб в распоряжение генерала Я. А. Брюса, петербургского генерал-губернатора. Его как юриста назначили </a:t>
            </a:r>
            <a:r>
              <a:rPr lang="ru-RU" sz="2400" dirty="0" err="1"/>
              <a:t>обер</a:t>
            </a:r>
            <a:r>
              <a:rPr lang="ru-RU" sz="2400" dirty="0"/>
              <a:t>-аудитором, но и здесь Радищев не смог мириться с ужасами крепостнической России и подал в отставку в 1775 году.</a:t>
            </a:r>
          </a:p>
          <a:p>
            <a:endParaRPr lang="ru-RU" sz="2400" dirty="0"/>
          </a:p>
          <a:p>
            <a:r>
              <a:rPr lang="ru-RU" sz="2400" dirty="0"/>
              <a:t>Александр Николаевич возвратился на службу только в 1778 году, но ушёл в Коммерц-коллегию, а спустя 10 лет - на таможню, которой грамотно руководил несколько лет.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Государственная служба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6981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229600" cy="4075176"/>
          </a:xfrm>
        </p:spPr>
        <p:txBody>
          <a:bodyPr>
            <a:noAutofit/>
          </a:bodyPr>
          <a:lstStyle/>
          <a:p>
            <a:r>
              <a:rPr lang="ru-RU" sz="2400" dirty="0"/>
              <a:t>Сначала из-под его пера выходит «Житие Фёдора Васильевича Ушакова», посвящённое его другу, с которым они жили в Лейпциге. В это время выходит указ Екатерины II о разрешении вольных типографий, которым и воспользовался Радищев: он открыл собственную типографию на дому. Именно в её стенах и появился в 1790 году его главный шедевр - «Путешествие из Петербурга в Москву», где самым открытым образом Радищев обличал российскую действительность в жестокости крепостнических нравов.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творчество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671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132856"/>
            <a:ext cx="8229600" cy="4075176"/>
          </a:xfrm>
        </p:spPr>
        <p:txBody>
          <a:bodyPr>
            <a:normAutofit/>
          </a:bodyPr>
          <a:lstStyle/>
          <a:p>
            <a:r>
              <a:rPr lang="ru-RU" sz="2800" dirty="0"/>
              <a:t>Книга разошлась моментально и попала на стол к государыне, разозлив её до предела. Радищева арестовали и заключили в Петропавловскую крепость. Суд был коротким, приговор - чётким: смертная казнь. Императрица долго размышляла, прежде чем поставить подпись под таким документом. Всё-таки Екатерина не решилась на это убийство и отправила Радищева в ссылку в Сибирь на 10 лет.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Арест. ссылка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628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1775 году уходу Радищева с государственной службы во многом способствовала его свадьба с Анной Васильевной </a:t>
            </a:r>
            <a:r>
              <a:rPr lang="ru-RU" dirty="0" err="1"/>
              <a:t>Рубановской</a:t>
            </a:r>
            <a:r>
              <a:rPr lang="ru-RU" dirty="0"/>
              <a:t>, племянницей одного из его </a:t>
            </a:r>
            <a:r>
              <a:rPr lang="ru-RU" dirty="0" err="1"/>
              <a:t>лейпцигских</a:t>
            </a:r>
            <a:r>
              <a:rPr lang="ru-RU" dirty="0"/>
              <a:t> товарищей. Родив ему четырёх детей, Анна умерла при родах. Души не чая в своей Аннушке, Радищев долгое время находился в депрессивном состоянии. За детьми и за ним начала ухаживать родная сестра его покойной жены - Елизавета Васильевна </a:t>
            </a:r>
            <a:r>
              <a:rPr lang="ru-RU" dirty="0" err="1"/>
              <a:t>Рубановская</a:t>
            </a:r>
            <a:r>
              <a:rPr lang="ru-RU" dirty="0"/>
              <a:t>. Она всегда была рядом с ним и стала ему самым близким человеком.</a:t>
            </a:r>
          </a:p>
          <a:p>
            <a:endParaRPr lang="ru-RU" dirty="0"/>
          </a:p>
          <a:p>
            <a:r>
              <a:rPr lang="ru-RU" dirty="0"/>
              <a:t>Когда Александр Николаевич был осуждён на каторгу, она последовала за ним. Её не останавливало даже то, что светское общество осудило её за эту покорную и жертвенную любовь. В Сибири Радищев женился на ней, и она родила ему ещё троих детей. Но после того, как Павел I разрешил писателю вернуться из Сибири и жить в имении </a:t>
            </a:r>
            <a:r>
              <a:rPr lang="ru-RU" dirty="0" err="1"/>
              <a:t>Немцово</a:t>
            </a:r>
            <a:r>
              <a:rPr lang="ru-RU" dirty="0"/>
              <a:t>, Елизавета Васильевна, слабая здоровьем, скончалась. Так Радищев овдовел второй раз.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Личная жизнь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142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276872"/>
            <a:ext cx="8229600" cy="4075176"/>
          </a:xfrm>
        </p:spPr>
        <p:txBody>
          <a:bodyPr>
            <a:normAutofit/>
          </a:bodyPr>
          <a:lstStyle/>
          <a:p>
            <a:r>
              <a:rPr lang="ru-RU" sz="2400" dirty="0"/>
              <a:t>Волей нового императора, Павла I, Александр Николаевич был возвращён из ссылки. Ему разрешили жить в имении </a:t>
            </a:r>
            <a:r>
              <a:rPr lang="ru-RU" sz="2400" dirty="0" err="1"/>
              <a:t>Немцово</a:t>
            </a:r>
            <a:r>
              <a:rPr lang="ru-RU" sz="2400" dirty="0"/>
              <a:t> Калужской области, за перепиской следили. Полную свободу он получил только при Александре I и даже был приглашён императором в Комиссию по созданию законов. Правда, работа его там не была долгой: он составил проект о равенстве всех перед законом, за что ему сделали строжайший выговор.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Последние годы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21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229</TotalTime>
  <Words>896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BlackTie</vt:lpstr>
      <vt:lpstr>Радищев, Александр Николаевич</vt:lpstr>
      <vt:lpstr>Биография</vt:lpstr>
      <vt:lpstr>Детство</vt:lpstr>
      <vt:lpstr>Образование</vt:lpstr>
      <vt:lpstr>Государственная служба</vt:lpstr>
      <vt:lpstr>творчество</vt:lpstr>
      <vt:lpstr>Арест. ссылка</vt:lpstr>
      <vt:lpstr>Личная жизнь</vt:lpstr>
      <vt:lpstr>Последние годы жизни</vt:lpstr>
      <vt:lpstr>смерть</vt:lpstr>
      <vt:lpstr>Интересные факты из жизни радищева</vt:lpstr>
      <vt:lpstr>Дом радищева</vt:lpstr>
      <vt:lpstr>Памятник</vt:lpstr>
      <vt:lpstr>Могила радищева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Иришка</dc:creator>
  <cp:lastModifiedBy>Учитель</cp:lastModifiedBy>
  <cp:revision>17</cp:revision>
  <dcterms:created xsi:type="dcterms:W3CDTF">2013-09-13T05:11:40Z</dcterms:created>
  <dcterms:modified xsi:type="dcterms:W3CDTF">2013-09-27T00:36:41Z</dcterms:modified>
</cp:coreProperties>
</file>