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3" r:id="rId3"/>
    <p:sldId id="257" r:id="rId4"/>
    <p:sldId id="285" r:id="rId5"/>
    <p:sldId id="286" r:id="rId6"/>
    <p:sldId id="265" r:id="rId7"/>
    <p:sldId id="290" r:id="rId8"/>
    <p:sldId id="282" r:id="rId9"/>
    <p:sldId id="266" r:id="rId10"/>
    <p:sldId id="267" r:id="rId11"/>
    <p:sldId id="268" r:id="rId12"/>
    <p:sldId id="269" r:id="rId13"/>
    <p:sldId id="275" r:id="rId14"/>
    <p:sldId id="289" r:id="rId15"/>
    <p:sldId id="274" r:id="rId16"/>
    <p:sldId id="277" r:id="rId17"/>
    <p:sldId id="280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772" autoAdjust="0"/>
  </p:normalViewPr>
  <p:slideViewPr>
    <p:cSldViewPr>
      <p:cViewPr>
        <p:scale>
          <a:sx n="50" d="100"/>
          <a:sy n="50" d="100"/>
        </p:scale>
        <p:origin x="-7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189463-4B43-4859-8B7B-4326583E718E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13EC6-E73E-4951-AEC4-78397268E7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75D3752-D4E7-4F07-BD9E-7895F918A1EB}" type="slidenum">
              <a:rPr lang="ru-RU"/>
              <a:pPr/>
              <a:t>9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75D3752-D4E7-4F07-BD9E-7895F918A1EB}" type="slidenum">
              <a:rPr lang="ru-RU"/>
              <a:pPr/>
              <a:t>11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75D3752-D4E7-4F07-BD9E-7895F918A1EB}" type="slidenum">
              <a:rPr lang="ru-RU"/>
              <a:pPr/>
              <a:t>13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75D3752-D4E7-4F07-BD9E-7895F918A1EB}" type="slidenum">
              <a:rPr lang="ru-RU"/>
              <a:pPr/>
              <a:t>16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75D3752-D4E7-4F07-BD9E-7895F918A1EB}" type="slidenum">
              <a:rPr lang="ru-RU"/>
              <a:pPr/>
              <a:t>18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8ABC-0E24-4BC8-BE1D-39114FC7D25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579-E71A-4FE5-8739-661B5DE0C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8ABC-0E24-4BC8-BE1D-39114FC7D25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579-E71A-4FE5-8739-661B5DE0C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8ABC-0E24-4BC8-BE1D-39114FC7D25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579-E71A-4FE5-8739-661B5DE0C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655632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fld id="{ACDAAA15-E4FD-41BB-9157-1469533D77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8ABC-0E24-4BC8-BE1D-39114FC7D25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579-E71A-4FE5-8739-661B5DE0C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8ABC-0E24-4BC8-BE1D-39114FC7D25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579-E71A-4FE5-8739-661B5DE0C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8ABC-0E24-4BC8-BE1D-39114FC7D25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579-E71A-4FE5-8739-661B5DE0C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8ABC-0E24-4BC8-BE1D-39114FC7D25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579-E71A-4FE5-8739-661B5DE0C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8ABC-0E24-4BC8-BE1D-39114FC7D25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579-E71A-4FE5-8739-661B5DE0C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8ABC-0E24-4BC8-BE1D-39114FC7D25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579-E71A-4FE5-8739-661B5DE0C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8ABC-0E24-4BC8-BE1D-39114FC7D25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579-E71A-4FE5-8739-661B5DE0C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8ABC-0E24-4BC8-BE1D-39114FC7D25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579-E71A-4FE5-8739-661B5DE0C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D8ABC-0E24-4BC8-BE1D-39114FC7D25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FF579-E71A-4FE5-8739-661B5DE0C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49" name="Picture 1" descr="C:\Users\Ольга\Desktop\Юля\583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4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14546" y="571480"/>
            <a:ext cx="657229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AngsanaUPC" pitchFamily="18" charset="-34"/>
              </a:rPr>
              <a:t>«Ох, уж эти кошки»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  <a:cs typeface="AngsanaUPC" pitchFamily="18" charset="-34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5229200"/>
            <a:ext cx="41434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sz="2000" b="1" i="1" dirty="0" smtClean="0">
                <a:solidFill>
                  <a:srgbClr val="FF0000"/>
                </a:solidFill>
              </a:rPr>
              <a:t>Презентацию подготовила</a:t>
            </a:r>
          </a:p>
          <a:p>
            <a:pPr algn="r">
              <a:buNone/>
            </a:pPr>
            <a:r>
              <a:rPr lang="ru-RU" sz="2000" b="1" i="1" dirty="0" smtClean="0">
                <a:solidFill>
                  <a:srgbClr val="FF0000"/>
                </a:solidFill>
              </a:rPr>
              <a:t>Денисенко Юлия</a:t>
            </a:r>
          </a:p>
          <a:p>
            <a:pPr algn="r">
              <a:buNone/>
            </a:pPr>
            <a:r>
              <a:rPr lang="ru-RU" sz="2000" b="1" i="1" dirty="0" smtClean="0">
                <a:solidFill>
                  <a:srgbClr val="FF0000"/>
                </a:solidFill>
              </a:rPr>
              <a:t>ученица 5 </a:t>
            </a:r>
            <a:r>
              <a:rPr lang="ru-RU" sz="2000" b="1" i="1" dirty="0" smtClean="0">
                <a:solidFill>
                  <a:srgbClr val="FF0000"/>
                </a:solidFill>
              </a:rPr>
              <a:t>класса МБОУ «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Шуруповская</a:t>
            </a:r>
            <a:r>
              <a:rPr lang="ru-RU" sz="2000" b="1" i="1" dirty="0" smtClean="0">
                <a:solidFill>
                  <a:srgbClr val="FF0000"/>
                </a:solidFill>
              </a:rPr>
              <a:t> ООШ»</a:t>
            </a:r>
            <a:endParaRPr lang="ru-RU" sz="2000" b="1" i="1" dirty="0" smtClean="0">
              <a:solidFill>
                <a:srgbClr val="FF0000"/>
              </a:solidFill>
            </a:endParaRPr>
          </a:p>
        </p:txBody>
      </p:sp>
      <p:pic>
        <p:nvPicPr>
          <p:cNvPr id="78850" name="Picture 2" descr="C:\Users\Ольга\Desktop\Юля\399208huya7k8i2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857496"/>
            <a:ext cx="238125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 descr="C:\Users\Ольга\Desktop\Юля\583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642910" y="357166"/>
            <a:ext cx="485778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400" b="1" i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иамские кошки.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Своим название обязаны они территории проживания, а именно государству Таиланд, ранее называвшегося Сиамом. </a:t>
            </a:r>
            <a:r>
              <a:rPr lang="ru-RU" sz="2400" i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К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ошечки обладают ярким и довольно уникальным характером. Животные ласковы, добры и очень доверчивы. У сиамских кошек портится характер в результате невнимания к ним хозяев.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3797" name="Picture 5" descr="сиамская кошк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3790858"/>
            <a:ext cx="2824170" cy="280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mau.su/doska/jpg_news/1312827759_1.jpe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214290"/>
            <a:ext cx="3214710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 descr="C:\Users\Ольга\Desktop\Юля\5836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48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857488" y="285728"/>
            <a:ext cx="414340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Кошка донской сфинкс.</a:t>
            </a:r>
            <a:endParaRPr lang="ru-RU" sz="2400" i="1" dirty="0" smtClean="0">
              <a:solidFill>
                <a:srgbClr val="00206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Это дружелюбные, игривые кошки, которые лишены агрессивности. Очень любят общество людей. Быстро находят общий язык с другими домашними животными.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Донской сфинкс - это порода, с полным или же частичным отсутствием шерсти.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</a:endParaRPr>
          </a:p>
        </p:txBody>
      </p:sp>
      <p:pic>
        <p:nvPicPr>
          <p:cNvPr id="7" name="Рисунок 6" descr="Кошка донской сфинкс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2381250" cy="3267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Сфинкс / Sphinx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4429132"/>
            <a:ext cx="2643206" cy="2076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C:\Users\Ольга\Desktop\Юля\583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786610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" name="Рисунок 3" descr="Русская голубая кошка: О ПОРОДЕ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214678" cy="3000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071934" y="857232"/>
            <a:ext cx="450059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Русские голубые </a:t>
            </a:r>
            <a:r>
              <a:rPr lang="ru-RU" sz="2800" b="1" i="1" dirty="0" smtClean="0">
                <a:solidFill>
                  <a:srgbClr val="002060"/>
                </a:solidFill>
              </a:rPr>
              <a:t>кошки</a:t>
            </a:r>
          </a:p>
          <a:p>
            <a:r>
              <a:rPr lang="ru-RU" sz="2800" i="1" dirty="0">
                <a:solidFill>
                  <a:srgbClr val="002060"/>
                </a:solidFill>
              </a:rPr>
              <a:t/>
            </a:r>
            <a:br>
              <a:rPr lang="ru-RU" sz="2800" i="1" dirty="0">
                <a:solidFill>
                  <a:srgbClr val="002060"/>
                </a:solidFill>
              </a:rPr>
            </a:br>
            <a:r>
              <a:rPr lang="ru-RU" sz="2800" i="1" dirty="0">
                <a:solidFill>
                  <a:srgbClr val="002060"/>
                </a:solidFill>
              </a:rPr>
              <a:t>Благодаря своей независимости, они </a:t>
            </a:r>
            <a:r>
              <a:rPr lang="ru-RU" sz="2800" i="1" dirty="0" smtClean="0">
                <a:solidFill>
                  <a:srgbClr val="002060"/>
                </a:solidFill>
              </a:rPr>
              <a:t>легко приспосабливаются </a:t>
            </a:r>
            <a:r>
              <a:rPr lang="ru-RU" sz="2800" i="1" dirty="0">
                <a:solidFill>
                  <a:srgbClr val="002060"/>
                </a:solidFill>
              </a:rPr>
              <a:t>к условиям жизни. И в силу своего дружелюбия, русские голубые с удовольствием воспринимают общество другой кошки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 descr="C:\Users\Ольга\Desktop\Юля\5836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9144000" cy="6858048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 descr="Гималайская кошка 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285728"/>
            <a:ext cx="4429156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Гималайская кошка 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14" y="3986207"/>
            <a:ext cx="3357586" cy="28717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85720" y="3429000"/>
            <a:ext cx="57150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sz="2800" i="1" dirty="0" err="1" smtClean="0">
                <a:solidFill>
                  <a:srgbClr val="002060"/>
                </a:solidFill>
              </a:rPr>
              <a:t>Гималайцы</a:t>
            </a:r>
            <a:r>
              <a:rPr lang="ru-RU" sz="2800" i="1" dirty="0" smtClean="0">
                <a:solidFill>
                  <a:srgbClr val="002060"/>
                </a:solidFill>
              </a:rPr>
              <a:t> требовательнее и предприимчивее персов, но при этом послушны и не такие эмоциональные, как сиамские кошки. Нежные и умные, ласковые и  преданные друзья. </a:t>
            </a: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500042"/>
            <a:ext cx="38451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Гималайская кошка 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7" name="Picture 3" descr="C:\Users\Ольга\Desktop\Юля\36483395_wallpapers_cats_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95250"/>
            <a:ext cx="8890000" cy="6667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5000636"/>
            <a:ext cx="785818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Arial Black" pitchFamily="34" charset="0"/>
              </a:rPr>
              <a:t>Кошки очень чистоплотны вылизывают шерсть так тщательно, что, кажется, что не пропустят ни одного волоска. </a:t>
            </a:r>
            <a:endParaRPr lang="ru-RU" sz="2400" b="1" i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C:\Users\Ольга\Desktop\Юля\36483395_wallpapers_cats_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95250"/>
            <a:ext cx="8890000" cy="6667500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" name="Содержимое 4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643570" y="0"/>
            <a:ext cx="3500430" cy="2285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42976" y="5214950"/>
            <a:ext cx="6715172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У кошки появляется потомство. Крошечные котята. </a:t>
            </a:r>
          </a:p>
          <a:p>
            <a:r>
              <a:rPr lang="ru-RU" sz="2800" b="1" i="1" dirty="0" smtClean="0"/>
              <a:t>Они кажутся таким беззащитными.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 descr="C:\Users\Ольга\Desktop\Юля\36483395_wallpapers_cats_1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000" y="95250"/>
            <a:ext cx="8890000" cy="66675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" name="Содержимое 4"/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0"/>
            <a:ext cx="3071802" cy="2357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596" y="4929198"/>
            <a:ext cx="7143800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Через 5-6 дней котята становятся  гораздо  активнее. </a:t>
            </a:r>
            <a:r>
              <a:rPr lang="ru-RU" sz="2400" b="1" i="1" dirty="0"/>
              <a:t>С</a:t>
            </a:r>
            <a:r>
              <a:rPr lang="ru-RU" sz="2400" b="1" i="1" dirty="0" smtClean="0"/>
              <a:t>пят они уже не столько,  как  в первые дни жизни, гораздо меньше. Ползают в своей корзине, стараются даже мурлыкать. </a:t>
            </a:r>
            <a:endParaRPr lang="ru-RU" sz="2400" b="1" dirty="0"/>
          </a:p>
        </p:txBody>
      </p:sp>
      <p:pic>
        <p:nvPicPr>
          <p:cNvPr id="7" name="Picture 2" descr="http://im7-tub-ru.yandex.net/i?id=96148627-35-7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43702" y="2714620"/>
            <a:ext cx="2071702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 descr="C:\Users\Ольга\Desktop\Юля\36483395_wallpapers_cats_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95250"/>
            <a:ext cx="8890000" cy="6667500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5214950"/>
            <a:ext cx="4786346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Котята подросли, но кошка остается такой же заботливой мамашей. </a:t>
            </a:r>
            <a:endParaRPr lang="ru-RU" sz="2800" b="1" i="1" dirty="0"/>
          </a:p>
        </p:txBody>
      </p:sp>
      <p:pic>
        <p:nvPicPr>
          <p:cNvPr id="6" name="Picture 12" descr="http://cs10845.vk.com/u156561534/-14/x_678493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0"/>
            <a:ext cx="3000364" cy="26594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http://im6-tub-ru.yandex.net/i?id=205620690-64-72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4572008"/>
            <a:ext cx="3214678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Ольга\Desktop\Юля\5836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9144000" cy="678661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285860"/>
            <a:ext cx="75724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ЛИТЕРАТУРА:</a:t>
            </a:r>
            <a:endParaRPr lang="ru-RU" sz="2400" dirty="0"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Е.Ефирсова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«Кошки от А до Я» М. Просвещение   2007 год.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2.Ю.Сергеенко «Ваша кошка» М. 2003 год</a:t>
            </a:r>
            <a:endParaRPr lang="ru-RU" sz="2400" dirty="0"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3.Интернет ресурсы (картинки).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1988" name="Picture 4" descr="Огромная рыжая кошка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488" y="4500570"/>
            <a:ext cx="3571900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3" descr="C:\Users\Ольга\Desktop\Юля\583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14"/>
            <a:ext cx="9144000" cy="67866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785794"/>
            <a:ext cx="55721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Этот зверь живёт лишь дома.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С этим зверем все знакомы.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У него усы, как спицы.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Он мурлыча песнь поёт,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Только мышь его боится…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Угадали? Это …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4643446"/>
            <a:ext cx="158248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Arial Black" pitchFamily="34" charset="0"/>
              </a:rPr>
              <a:t>кот</a:t>
            </a:r>
            <a:endParaRPr lang="ru-RU" sz="6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61444" name="Picture 4" descr="C:\Users\Ольга\Desktop\Юля\gw5il4kalou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285992"/>
            <a:ext cx="3105150" cy="400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Ольга\Desktop\Юля\583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786610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" name="Picture 4" descr="http://sweetcats.3dn.ru/_si/0/975954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40362" y="2071678"/>
            <a:ext cx="2711077" cy="43577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85728"/>
            <a:ext cx="51435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7030A0"/>
              </a:solidFill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latin typeface="Arial Black" pitchFamily="34" charset="0"/>
                <a:cs typeface="DaunPenh" pitchFamily="2" charset="0"/>
              </a:rPr>
              <a:t>    Кошка — красивое</a:t>
            </a:r>
            <a:r>
              <a:rPr lang="ru-RU" sz="2400" i="1" dirty="0" smtClean="0">
                <a:solidFill>
                  <a:srgbClr val="C00000"/>
                </a:solidFill>
                <a:latin typeface="Arial Black" pitchFamily="34" charset="0"/>
                <a:cs typeface="DaunPenh" pitchFamily="2" charset="0"/>
              </a:rPr>
              <a:t>, элегантное, удивительно смышленое создание с яркой индивидуальностью.</a:t>
            </a:r>
            <a:r>
              <a:rPr lang="ru-RU" sz="2400" b="1" i="1" dirty="0" smtClean="0">
                <a:solidFill>
                  <a:srgbClr val="C00000"/>
                </a:solidFill>
                <a:cs typeface="DaunPenh" pitchFamily="2" charset="0"/>
              </a:rPr>
              <a:t> </a:t>
            </a:r>
          </a:p>
          <a:p>
            <a:endParaRPr lang="ru-RU" sz="2400" b="1" i="1" dirty="0" smtClean="0">
              <a:solidFill>
                <a:srgbClr val="7030A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Древнейшее археологическое свидетельство одомашнивания кошки было обнаружено на Кипре, где в ходе археологических раскопок было найдено совместное захоронение человека и кошки, которое датируется 7500 годом до н. э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1" name="Picture 3" descr="C:\Users\Ольга\Desktop\Юля\36483395_wallpapers_cats_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95250"/>
            <a:ext cx="8890000" cy="6667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14" y="5288340"/>
            <a:ext cx="6929486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 smtClean="0"/>
              <a:t>Кошачье ухо поворачивается на 180 градусов. В каждом ухе у кошки 32 мускула, чтобы управлять ухом они используют двенадцать или более мускулов.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472" y="0"/>
            <a:ext cx="8011489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Интересные факты  о кошках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5" name="Picture 3" descr="C:\Users\Ольга\Desktop\Юля\36483395_wallpapers_cats_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95250"/>
            <a:ext cx="8890000" cy="6667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57422" y="5786454"/>
            <a:ext cx="6572296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 smtClean="0"/>
              <a:t>Средний срок жизни домашней кошки - 15-20 лет, в то время как для диких - от 3 до 5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C:\Users\Ольга\Desktop\Юля\36483395_wallpapers_cats_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95250"/>
            <a:ext cx="8890000" cy="6667500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0"/>
            <a:ext cx="5572164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Если кошка около Вас, и её хвост дрожит - это самое большое чувство любви, которое она может выразить. </a:t>
            </a:r>
          </a:p>
        </p:txBody>
      </p:sp>
      <p:pic>
        <p:nvPicPr>
          <p:cNvPr id="8" name="Picture 3" descr="animals_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39546" y="0"/>
            <a:ext cx="3104453" cy="2357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57158" y="5429264"/>
            <a:ext cx="5286412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Когда хвост начинает опускаться, значит, настроение изменилось - можно отойти, она не обидится.</a:t>
            </a:r>
          </a:p>
        </p:txBody>
      </p:sp>
      <p:pic>
        <p:nvPicPr>
          <p:cNvPr id="10" name="Рисунок 9" descr="http://helpme.tom.ru/images/photoalbum/useralbum_938/3_t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4429132"/>
            <a:ext cx="3214678" cy="21431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1" name="Picture 3" descr="C:\Users\Ольга\Desktop\Юля\36483395_wallpapers_cats_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95250"/>
            <a:ext cx="8890000" cy="6667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5000636"/>
            <a:ext cx="8143932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400" b="1" i="1" dirty="0" smtClean="0">
                <a:latin typeface="Arial Black" pitchFamily="34" charset="0"/>
              </a:rPr>
              <a:t>Кошки видят в полумраке гораздо лучше, чем человек. Зрачки кошки –при ярком свете узкие, точно щёлки. А с наступлением темноты - расширяются. </a:t>
            </a:r>
            <a:endParaRPr lang="ru-RU" sz="2400" b="1" i="1" dirty="0">
              <a:latin typeface="Arial Black" pitchFamily="34" charset="0"/>
            </a:endParaRPr>
          </a:p>
        </p:txBody>
      </p:sp>
      <p:pic>
        <p:nvPicPr>
          <p:cNvPr id="5" name="Picture 4" descr="2aaf63cb4ea44b568bc862bb23101726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22287" y="1785926"/>
            <a:ext cx="1821669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ьга\Desktop\Юля\583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14"/>
            <a:ext cx="9144000" cy="6786610"/>
          </a:xfrm>
          <a:prstGeom prst="rect">
            <a:avLst/>
          </a:prstGeom>
          <a:noFill/>
        </p:spPr>
      </p:pic>
      <p:pic>
        <p:nvPicPr>
          <p:cNvPr id="3" name="Рисунок 2" descr="Сибирская / Siberian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857500" cy="2362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2928926" y="214290"/>
            <a:ext cx="4214842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Calibri" pitchFamily="34" charset="0"/>
                <a:cs typeface="Tahoma" pitchFamily="34" charset="0"/>
              </a:rPr>
              <a:t>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Calibri" pitchFamily="34" charset="0"/>
                <a:cs typeface="Tahoma" pitchFamily="34" charset="0"/>
              </a:rPr>
              <a:t>ПОРОДЫ   КОШЕК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2060"/>
              </a:solidFill>
              <a:latin typeface="Verdana" pitchFamily="34" charset="0"/>
              <a:ea typeface="Calibri" pitchFamily="34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Calibri" pitchFamily="34" charset="0"/>
                <a:cs typeface="Tahoma" pitchFamily="34" charset="0"/>
              </a:rPr>
              <a:t>Сибирская кошка</a:t>
            </a:r>
            <a:endParaRPr lang="ru-RU" sz="2400" i="1" dirty="0" smtClean="0">
              <a:solidFill>
                <a:srgbClr val="002060"/>
              </a:solidFill>
              <a:latin typeface="Calibri"/>
              <a:ea typeface="Calibri" pitchFamily="34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Calibri" pitchFamily="34" charset="0"/>
                <a:cs typeface="Tahoma" pitchFamily="34" charset="0"/>
              </a:rPr>
              <a:t>Кошка: крупная, тяжелая, с суровым, как будто немного из-под бровей взглядом, независимая, но любящая своего хозяина.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Calibri" pitchFamily="34" charset="0"/>
                <a:cs typeface="Tahoma" pitchFamily="34" charset="0"/>
              </a:rPr>
              <a:t>Сибиряки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–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Calibri" pitchFamily="34" charset="0"/>
                <a:cs typeface="Tahoma" pitchFamily="34" charset="0"/>
              </a:rPr>
              <a:t> одни из самых сообразительных, легко обучаемых, отличающиеся верностью именно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Calibri" pitchFamily="34" charset="0"/>
                <a:cs typeface="Tahoma" pitchFamily="34" charset="0"/>
              </a:rPr>
              <a:t>к хозяину,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Calibri" pitchFamily="34" charset="0"/>
                <a:cs typeface="Tahoma" pitchFamily="34" charset="0"/>
              </a:rPr>
              <a:t>а не к дому.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Сибирские кошки в доме. Характер Сибирских кошек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4786322"/>
            <a:ext cx="3071802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ьга\Desktop\Юля\5836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2857488" y="778841"/>
            <a:ext cx="35719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ерсидская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кошка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Кошки доброжелательны, общительны, а также безгранично преданы своему хозяину.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Чаще они веселы и игривы, прекрасно ладят с людьми, с другими животными.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Рисунок 7" descr="Персидская кошк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1000108"/>
            <a:ext cx="2571768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Персидская / Persian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4429132"/>
            <a:ext cx="2500330" cy="20955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Персидские кошки Длинношерстные породы кошек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2643174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531</Words>
  <Application>Microsoft Office PowerPoint</Application>
  <PresentationFormat>Экран (4:3)</PresentationFormat>
  <Paragraphs>57</Paragraphs>
  <Slides>18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Ольга</cp:lastModifiedBy>
  <cp:revision>29</cp:revision>
  <dcterms:created xsi:type="dcterms:W3CDTF">2012-03-03T13:13:31Z</dcterms:created>
  <dcterms:modified xsi:type="dcterms:W3CDTF">2013-09-29T12:15:36Z</dcterms:modified>
</cp:coreProperties>
</file>