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599" autoAdjust="0"/>
  </p:normalViewPr>
  <p:slideViewPr>
    <p:cSldViewPr>
      <p:cViewPr varScale="1">
        <p:scale>
          <a:sx n="65" d="100"/>
          <a:sy n="65" d="100"/>
        </p:scale>
        <p:origin x="-984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48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134B-161D-43E4-87C9-1CB2DEFB0BBC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ED17-6A53-4331-A8D8-4209BCDC4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134B-161D-43E4-87C9-1CB2DEFB0BBC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ED17-6A53-4331-A8D8-4209BCDC4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134B-161D-43E4-87C9-1CB2DEFB0BBC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ED17-6A53-4331-A8D8-4209BCDC4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134B-161D-43E4-87C9-1CB2DEFB0BBC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ED17-6A53-4331-A8D8-4209BCDC4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134B-161D-43E4-87C9-1CB2DEFB0BBC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ED17-6A53-4331-A8D8-4209BCDC4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134B-161D-43E4-87C9-1CB2DEFB0BBC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ED17-6A53-4331-A8D8-4209BCDC4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134B-161D-43E4-87C9-1CB2DEFB0BBC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ED17-6A53-4331-A8D8-4209BCDC4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134B-161D-43E4-87C9-1CB2DEFB0BBC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ED17-6A53-4331-A8D8-4209BCDC4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134B-161D-43E4-87C9-1CB2DEFB0BBC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ED17-6A53-4331-A8D8-4209BCDC4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134B-161D-43E4-87C9-1CB2DEFB0BBC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ED17-6A53-4331-A8D8-4209BCDC4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134B-161D-43E4-87C9-1CB2DEFB0BBC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ED17-6A53-4331-A8D8-4209BCDC4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8134B-161D-43E4-87C9-1CB2DEFB0BBC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3ED17-6A53-4331-A8D8-4209BCDC4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s-tok.ru/publ/viktor_vasilevich_talalikhin_1918_1941/15-1-0-418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utramkola.ru/17615.html" TargetMode="External"/><Relationship Id="rId5" Type="http://schemas.openxmlformats.org/officeDocument/2006/relationships/hyperlink" Target="http://tzem.info/person" TargetMode="External"/><Relationship Id="rId4" Type="http://schemas.openxmlformats.org/officeDocument/2006/relationships/hyperlink" Target="http://rus-nko.ucoz.ru/index/avgust/0-2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214422"/>
            <a:ext cx="7772400" cy="3643338"/>
          </a:xfrm>
        </p:spPr>
        <p:txBody>
          <a:bodyPr>
            <a:normAutofit/>
          </a:bodyPr>
          <a:lstStyle/>
          <a:p>
            <a:r>
              <a:rPr lang="ru-RU" sz="31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Индивидуально-исследовательский проект</a:t>
            </a:r>
            <a:br>
              <a:rPr lang="ru-RU" sz="31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учениц </a:t>
            </a:r>
            <a:r>
              <a:rPr lang="en-US" sz="31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1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«Б» класса ГБОУ № 2084</a:t>
            </a:r>
            <a:br>
              <a:rPr lang="ru-RU" sz="31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Щербаковой Виолетты </a:t>
            </a:r>
            <a:br>
              <a:rPr lang="ru-RU" sz="31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 </a:t>
            </a:r>
            <a:br>
              <a:rPr lang="ru-RU" sz="31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Семёновой Анастасии</a:t>
            </a:r>
            <a:r>
              <a:rPr lang="ru-RU" sz="31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31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1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«Богатства, отданные людям» 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857256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Талалихин Виктор Васильевич </a:t>
            </a:r>
            <a:b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18. 9. 1918 - 27. 10. 1941 </a:t>
            </a:r>
            <a:b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Герой Советского Союза</a:t>
            </a:r>
            <a:endParaRPr lang="ru-RU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000241"/>
            <a:ext cx="4471990" cy="3714776"/>
          </a:xfrm>
        </p:spPr>
        <p:txBody>
          <a:bodyPr>
            <a:noAutofit/>
          </a:bodyPr>
          <a:lstStyle/>
          <a:p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Талалихин Виктор Васильевич - заместитель командира эскадрильи 177-го истребительного авиационного полка 6-го истребительного авиационного корпуса войск ПВО территории страны, младший лейтенант.</a:t>
            </a:r>
            <a:endParaRPr lang="ru-RU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027" name="Picture 3" descr="C:\Users\Сергей\Desktop\i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000240"/>
            <a:ext cx="2799414" cy="36199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1472" y="1071546"/>
            <a:ext cx="4572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Родился 18 сентября 1918 года в селе Тепловка ныне Вольского района Саратовской области. Русский. После окончания фабрично-заводского училища работал на Московском мясокомбинате, одновременно учился в аэроклубе. Окончил Борисоглебокое военное авиационное училище летчиков. Принимал участие в советско-финской войне 1939-40 годов. 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050" name="Picture 2" descr="C:\Users\Сергей\Desktop\8962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857232"/>
            <a:ext cx="3448072" cy="53789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00043"/>
            <a:ext cx="7715304" cy="2286015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Совершил 47 боевых вылетов, сбил 4 финских самолёта, за что награждён орденом Красной Звезды (1940 г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.)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 В боях Великой Отечественной войны с июня 1941 года. Произвёл более 60-и боевых вылетов. Летом и осенью 1941 года, сражался под Москвой. За боевые отличия был награждён орденами Красного Знамени (1941г.) и орденом Ленина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074" name="Picture 2" descr="C:\Users\Сергей\Desktop\орден красной звезды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714620"/>
            <a:ext cx="2636568" cy="1976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Сергей\Desktop\орден красного знамени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3571876"/>
            <a:ext cx="2083608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Сергей\Desktop\орден Ленин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4429132"/>
            <a:ext cx="2643206" cy="1982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3714776" cy="5429288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Звание Героя Советского Союза с вручением ордена Ленина и медали "Золотая Звезда" (№ 347) младшему лейтенанту Талалихину Виктору Васильевичу присвоено Указом Президиума Верховного Совета СССР от 8 августа 1941 года за первый в истории авиации ночной таран вражеского бомбардировщика. </a:t>
            </a:r>
          </a:p>
          <a:p>
            <a:pPr>
              <a:buNone/>
            </a:pP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Вскоре Талалихин был назначен командиром эскадрильи, ему было присвоено звание лейтенанта. Славный летчик участвовал во многих воздушных боях под Москвой, сбил еще пять вражеских самолетов лично и один в группе. Погиб смертью храбрых в неравной схватке с фашистскими истребителями 27 октября 1941 года.</a:t>
            </a:r>
            <a:endParaRPr lang="ru-RU" sz="1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098" name="Picture 2" descr="C:\Users\Сергей\Desktop\медаль золотая звезд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4143380"/>
            <a:ext cx="1216741" cy="22561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100" name="Picture 4" descr="C:\Users\Сергей\Desktop\0_3b2b8_49415d13_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500042"/>
            <a:ext cx="3327820" cy="3714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00042"/>
            <a:ext cx="8215370" cy="2500330"/>
          </a:xfrm>
        </p:spPr>
        <p:txBody>
          <a:bodyPr>
            <a:normAutofit fontScale="85000" lnSpcReduction="20000"/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Похоронен В.В. Талалихин с воинскими почестями на Новодевичьем кладбище в Москве. Приказом Народного Комиссара Обороны СССР от 30 августа 1948 года навечно зачислен в списки первой эскадрильи истребительного авиационного полка, в составе которою он сражался с врагом под Москвой. </a:t>
            </a:r>
          </a:p>
          <a:p>
            <a:endParaRPr lang="ru-RU" b="1" dirty="0" smtClean="0"/>
          </a:p>
        </p:txBody>
      </p:sp>
      <p:pic>
        <p:nvPicPr>
          <p:cNvPr id="5123" name="Picture 3" descr="C:\Users\Сергей\Desktop\50809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3071810"/>
            <a:ext cx="4714908" cy="31432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401080" cy="2400304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Именем Талалихина были названы улицы в Москве, Калининграде, Волгограде, Красноярске, Владивостоке, Борисоглебске Воронежской области и других городах, морское судно, ГПТУ № 100 в Москве, ряд школ. На 43-м километре Варшавского шоссе, над которым произошел беспримерный ночной поединок, поставлен обелиск. В районе города Подольск установлен памятник, в городе-герое Москве и самом Подольске — бюсты Героя. Мемориальная доска установлена на памятной стеле напротив здания средней школы № 1 в городе Вольск Саратовской области.</a:t>
            </a:r>
          </a:p>
          <a:p>
            <a:endParaRPr lang="ru-RU" dirty="0"/>
          </a:p>
        </p:txBody>
      </p:sp>
      <p:pic>
        <p:nvPicPr>
          <p:cNvPr id="6146" name="Picture 2" descr="C:\Users\Сергей\Desktop\38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2500306"/>
            <a:ext cx="2936240" cy="406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7" name="Picture 3" descr="C:\Users\Сергей\Desktop\0_4a36c_7ce11290_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2857496"/>
            <a:ext cx="4429156" cy="30295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Ссылки в интернете:</a:t>
            </a:r>
          </a:p>
          <a:p>
            <a:r>
              <a:rPr lang="en-US" sz="2800" dirty="0" smtClean="0">
                <a:hlinkClick r:id="rId3"/>
              </a:rPr>
              <a:t>http://</a:t>
            </a:r>
            <a:r>
              <a:rPr lang="en-US" sz="2800" dirty="0" smtClean="0">
                <a:hlinkClick r:id="rId3"/>
              </a:rPr>
              <a:t>is-tok.ru/publ/viktor_vasilevich_talalikhin_1918_1941/15-1-0-418</a:t>
            </a:r>
            <a:endParaRPr lang="ru-RU" sz="2800" dirty="0" smtClean="0"/>
          </a:p>
          <a:p>
            <a:r>
              <a:rPr lang="en-US" sz="2800" dirty="0" smtClean="0">
                <a:hlinkClick r:id="rId4"/>
              </a:rPr>
              <a:t>http://</a:t>
            </a:r>
            <a:r>
              <a:rPr lang="en-US" sz="2800" dirty="0" smtClean="0">
                <a:hlinkClick r:id="rId4"/>
              </a:rPr>
              <a:t>rus-nko.ucoz.ru/index/avgust/0-25</a:t>
            </a:r>
            <a:endParaRPr lang="ru-RU" sz="2800" dirty="0" smtClean="0"/>
          </a:p>
          <a:p>
            <a:r>
              <a:rPr lang="en-US" sz="2800" dirty="0" smtClean="0">
                <a:hlinkClick r:id="rId5"/>
              </a:rPr>
              <a:t>http://</a:t>
            </a:r>
            <a:r>
              <a:rPr lang="en-US" sz="2800" dirty="0" smtClean="0">
                <a:hlinkClick r:id="rId5"/>
              </a:rPr>
              <a:t>tzem.info/person</a:t>
            </a:r>
            <a:endParaRPr lang="ru-RU" sz="2800" dirty="0" smtClean="0"/>
          </a:p>
          <a:p>
            <a:r>
              <a:rPr lang="en-US" sz="2800" dirty="0" smtClean="0"/>
              <a:t>http://sigerous.ru/forum/41-3685-1</a:t>
            </a:r>
            <a:endParaRPr lang="ru-RU" sz="2800" dirty="0" smtClean="0"/>
          </a:p>
          <a:p>
            <a:r>
              <a:rPr lang="en-US" sz="2800" dirty="0" smtClean="0">
                <a:hlinkClick r:id="rId6"/>
              </a:rPr>
              <a:t>http://</a:t>
            </a:r>
            <a:r>
              <a:rPr lang="en-US" sz="2800" dirty="0" smtClean="0">
                <a:hlinkClick r:id="rId6"/>
              </a:rPr>
              <a:t>www.utramkola.ru/17615.html</a:t>
            </a:r>
            <a:endParaRPr lang="ru-RU" sz="2800" dirty="0" smtClean="0"/>
          </a:p>
          <a:p>
            <a:r>
              <a:rPr lang="en-US" sz="2800" dirty="0" smtClean="0"/>
              <a:t>http://www.strannik-sergey.ru/2012/3/2012-08-02-Dybrovicy/2012-08-028-Dybrovicy.htm</a:t>
            </a:r>
            <a:r>
              <a:rPr lang="en-US" dirty="0" smtClean="0"/>
              <a:t>l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378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Индивидуально-исследовательский проект учениц 3 «Б» класса ГБОУ № 2084 Щербаковой Виолетты  и  Семёновой Анастасии «Богатства, отданные людям»  </vt:lpstr>
      <vt:lpstr>Талалихин Виктор Васильевич  18. 9. 1918 - 27. 10. 1941  Герой Советского Союза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</dc:title>
  <dc:creator>Сергей</dc:creator>
  <cp:lastModifiedBy>Сергей</cp:lastModifiedBy>
  <cp:revision>22</cp:revision>
  <dcterms:created xsi:type="dcterms:W3CDTF">2013-09-15T04:53:11Z</dcterms:created>
  <dcterms:modified xsi:type="dcterms:W3CDTF">2013-09-29T15:47:15Z</dcterms:modified>
</cp:coreProperties>
</file>