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2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1950" y="-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2EBC8-0481-47D7-B254-684E4AEBD92A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06223D6-F6A8-4147-85ED-AEDC320984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med">
    <p:strips dir="ld"/>
  </p:transition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2C22F6"/>
                </a:solidFill>
              </a:rPr>
              <a:t>Профессия психолог.</a:t>
            </a:r>
            <a:endParaRPr lang="ru-RU" dirty="0">
              <a:solidFill>
                <a:srgbClr val="2C22F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500174"/>
            <a:ext cx="6400800" cy="107157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Занятие с учащимися 10 классов.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7" name="Picture 3" descr="C:\Documents and Settings\USER\Рабочий стол\презент\x_1f296d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428868"/>
            <a:ext cx="4686231" cy="38014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Клинический психолог.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8229600" cy="4525963"/>
          </a:xfrm>
        </p:spPr>
        <p:txBody>
          <a:bodyPr/>
          <a:lstStyle/>
          <a:p>
            <a:r>
              <a:rPr lang="ru-RU" dirty="0" smtClean="0"/>
              <a:t>Работает в больницах, клиниках, психологических центрах. Помогает людям справляться со сложными внутриличностными проблемами и комплексами, зависимостями и психологическими кризисами</a:t>
            </a:r>
            <a:endParaRPr lang="ru-RU" dirty="0"/>
          </a:p>
        </p:txBody>
      </p:sp>
      <p:pic>
        <p:nvPicPr>
          <p:cNvPr id="7170" name="Picture 2" descr="C:\Documents and Settings\USER\Рабочий стол\презент\1296729948_x_af8fb6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85861"/>
            <a:ext cx="500066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Юридический психолог.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Работает в специальных лабораториях судебно-психологической экспертизы, в органах правопорядка. Проводит экспертные исследования преступного поведения, психического состояния преступников.</a:t>
            </a:r>
            <a:endParaRPr lang="ru-RU" dirty="0"/>
          </a:p>
        </p:txBody>
      </p:sp>
      <p:pic>
        <p:nvPicPr>
          <p:cNvPr id="8194" name="Picture 2" descr="C:\Documents and Settings\USER\Рабочий стол\презент\image004(2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8103" y="4071942"/>
            <a:ext cx="4358739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 в образовании.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Работает в детских садах</a:t>
            </a:r>
            <a:r>
              <a:rPr lang="ru-RU" dirty="0" smtClean="0"/>
              <a:t>,</a:t>
            </a:r>
            <a:r>
              <a:rPr lang="ru-RU" dirty="0" smtClean="0"/>
              <a:t> школах с детьми и педагогическим коллективом. Консультирует учеников, родителей, учителей. Проводит психологические занятия и тренинги.</a:t>
            </a:r>
            <a:endParaRPr lang="ru-RU" dirty="0"/>
          </a:p>
        </p:txBody>
      </p:sp>
      <p:pic>
        <p:nvPicPr>
          <p:cNvPr id="9218" name="Picture 2" descr="C:\Documents and Settings\USER\Рабочий стол\презент\dd10c5f0eceee63051c2dac7f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714752"/>
            <a:ext cx="4429124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Практику психолога можно разделить на пять видов деятельности:</a:t>
            </a:r>
            <a:endParaRPr lang="ru-RU" dirty="0"/>
          </a:p>
        </p:txBody>
      </p:sp>
      <p:pic>
        <p:nvPicPr>
          <p:cNvPr id="4" name="Содержимое 3" descr="0_50f0_1434ef15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118795"/>
            <a:ext cx="4763021" cy="4739205"/>
          </a:xfr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Психопрофилактика.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Способствование развитию психологической культуры, формирования желания познавать себя и уметь решать сложные ситуации общения.</a:t>
            </a:r>
            <a:endParaRPr lang="ru-RU" dirty="0"/>
          </a:p>
        </p:txBody>
      </p:sp>
      <p:pic>
        <p:nvPicPr>
          <p:cNvPr id="10245" name="Picture 5" descr="C:\Documents and Settings\USER\Рабочий стол\презент\1292538971_147075974_1---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805230"/>
            <a:ext cx="5867400" cy="30527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Психологическая диагностика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Выявление индивидуально-психологических особенностей, отношений личности и специфики группового взаимодействия.</a:t>
            </a:r>
            <a:endParaRPr lang="ru-RU" dirty="0"/>
          </a:p>
        </p:txBody>
      </p:sp>
      <p:pic>
        <p:nvPicPr>
          <p:cNvPr id="13314" name="Picture 2" descr="C:\Documents and Settings\USER\Рабочий стол\презент\844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28433"/>
            <a:ext cx="4857752" cy="32295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Психологическая коррекция.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Воздействие психолога на внутренний мир клиента с целью раскрытия его резервов для решения психологической проблемы.</a:t>
            </a:r>
            <a:endParaRPr lang="ru-RU" dirty="0"/>
          </a:p>
        </p:txBody>
      </p:sp>
      <p:pic>
        <p:nvPicPr>
          <p:cNvPr id="11266" name="Picture 2" descr="C:\Documents and Settings\USER\Рабочий стол\презент\p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143250"/>
            <a:ext cx="4953000" cy="3714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Психопросвещение.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новых психологических качеств, свойств личности позволяющих клиенту развиваться в выбранном им направлении.</a:t>
            </a:r>
            <a:endParaRPr lang="ru-RU" dirty="0"/>
          </a:p>
        </p:txBody>
      </p:sp>
      <p:pic>
        <p:nvPicPr>
          <p:cNvPr id="12290" name="Picture 2" descr="C:\Documents and Settings\USER\Рабочий стол\презент\0_50f0_1434ef1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286124"/>
            <a:ext cx="4214810" cy="3571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Психологическое консультирование.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понимания человеком самого себя и значимых других, для принятия решений о том, что делать и как к этому относиться.</a:t>
            </a:r>
            <a:endParaRPr lang="ru-RU" dirty="0"/>
          </a:p>
        </p:txBody>
      </p:sp>
      <p:pic>
        <p:nvPicPr>
          <p:cNvPr id="4" name="Picture 4" descr="C:\Documents and Settings\USER\Рабочий стол\презент\0_7e1b7_e9066d0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3071834" cy="32146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Быть психологом.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Быть психологом – это значит любить свою профессию, постоянно открывать новое в себе и в окружающих, помогать людям становиться счастливее.</a:t>
            </a:r>
            <a:endParaRPr lang="ru-RU" dirty="0"/>
          </a:p>
        </p:txBody>
      </p:sp>
      <p:pic>
        <p:nvPicPr>
          <p:cNvPr id="14338" name="Picture 2" descr="C:\Documents and Settings\USER\Рабочий стол\презент\стать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555802"/>
            <a:ext cx="3071802" cy="3302198"/>
          </a:xfrm>
          <a:prstGeom prst="rect">
            <a:avLst/>
          </a:prstGeom>
          <a:noFill/>
        </p:spPr>
      </p:pic>
      <p:pic>
        <p:nvPicPr>
          <p:cNvPr id="14339" name="Picture 3" descr="C:\Documents and Settings\USER\Рабочий стол\презент\889949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38944"/>
            <a:ext cx="3357554" cy="32190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35213" indent="-2335213">
              <a:buNone/>
              <a:tabLst>
                <a:tab pos="2335213" algn="l"/>
              </a:tabLs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dirty="0" smtClean="0"/>
              <a:t>	Профориентация старшеклассников .</a:t>
            </a:r>
          </a:p>
          <a:p>
            <a:pPr marL="2335213" indent="-2335213">
              <a:buNone/>
              <a:tabLst>
                <a:tab pos="2335213" algn="l"/>
              </a:tabLs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dirty="0" smtClean="0"/>
              <a:t>	1. Познакомить старшеклассников с профессией психолога.</a:t>
            </a:r>
          </a:p>
          <a:p>
            <a:pPr marL="2335213" indent="0">
              <a:buNone/>
              <a:tabLst>
                <a:tab pos="2335213" algn="l"/>
              </a:tabLst>
            </a:pPr>
            <a:r>
              <a:rPr lang="ru-RU" dirty="0" smtClean="0"/>
              <a:t>2. Вызвать интерес к данной профессии.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2714644"/>
          </a:xfrm>
        </p:spPr>
        <p:txBody>
          <a:bodyPr/>
          <a:lstStyle/>
          <a:p>
            <a:pPr marL="625475" indent="-625475"/>
            <a:r>
              <a:rPr lang="ru-RU" dirty="0" smtClean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Психология призвана исследовать и постигать самое ценное и сокровенное, чем наделён </a:t>
            </a:r>
            <a:r>
              <a:rPr lang="ru-RU" dirty="0" smtClean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его душу, сложный, неповторимый и уникальный внутренний мир.</a:t>
            </a:r>
            <a:endParaRPr lang="ru-RU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USER\Рабочий стол\презент\20110511110025!Br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470209"/>
            <a:ext cx="3929090" cy="29113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r>
              <a:rPr lang="ru-RU" dirty="0" smtClean="0"/>
              <a:t>« Учение о душе – это знание о самом совершенном, возвышенном и удивительном…»  </a:t>
            </a:r>
          </a:p>
          <a:p>
            <a:pPr marL="3678238" indent="0" algn="r">
              <a:buNone/>
            </a:pPr>
            <a:r>
              <a:rPr lang="ru-RU" dirty="0" smtClean="0"/>
              <a:t>  </a:t>
            </a:r>
          </a:p>
          <a:p>
            <a:pPr marL="3678238" indent="0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Аристотель.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USER\Рабочий стол\презент\aristotle_altem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28934"/>
            <a:ext cx="2710852" cy="32312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 занимается поиском ответов на интереснейшие вопросы о том, почему человек ведёт себя так, а не иначе, почему он к одному стремится, а другое отвергает, почему счастлив или несчастлив, как управлять собой и быть эффективным в общении с другими.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85794"/>
            <a:ext cx="8286808" cy="16430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Основные направления в психологии: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7555993">
            <a:off x="1791151" y="2825042"/>
            <a:ext cx="1905574" cy="779288"/>
          </a:xfrm>
          <a:prstGeom prst="rightArrow">
            <a:avLst>
              <a:gd name="adj1" fmla="val 19081"/>
              <a:gd name="adj2" fmla="val 652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3248980">
            <a:off x="5350313" y="2825394"/>
            <a:ext cx="1905574" cy="779288"/>
          </a:xfrm>
          <a:prstGeom prst="rightArrow">
            <a:avLst>
              <a:gd name="adj1" fmla="val 19081"/>
              <a:gd name="adj2" fmla="val 652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0" y="4000504"/>
            <a:ext cx="4500562" cy="23574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Теоретическое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57752" y="4000504"/>
            <a:ext cx="4286248" cy="23574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Практическое</a:t>
            </a:r>
            <a:endParaRPr lang="ru-RU" sz="32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Рабочий стол\презент\philosophy-of-teaching.jpg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Психолог-исследователь</a:t>
            </a:r>
            <a:r>
              <a:rPr lang="ru-RU" dirty="0" smtClean="0">
                <a:solidFill>
                  <a:schemeClr val="bg1"/>
                </a:solidFill>
              </a:rPr>
              <a:t> работает в институтах и лабораториях, изучая свойства восприятия, закономерностей мышления и поведения, возрастные особенности, межличностные отношения.</a:t>
            </a:r>
          </a:p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dirty="0" smtClean="0">
                <a:solidFill>
                  <a:schemeClr val="bg1"/>
                </a:solidFill>
              </a:rPr>
              <a:t>создать новое знание. Открыть нечто новое о внутреннем мире человека.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презент\original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3999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Психолог-практик</a:t>
            </a:r>
            <a:r>
              <a:rPr lang="ru-RU" dirty="0" smtClean="0"/>
              <a:t> работает во всех сферах личной и общественной жизни человека (в образовании, медицине, спорте, искусстве, политике и т.д.).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dirty="0" smtClean="0"/>
              <a:t>помочь человеку, опираясь на уже существующие в психологии знания.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презент\e-learning.gif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55805" y="1214422"/>
            <a:ext cx="9088195" cy="5643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Организационный психолог.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Работает с организациями, консультируя персонал и руководителя по вопросам психологии управления, рекламы, личностного развития сотрудников. Помогает решению конфликтов, повышению качества обслуживания, организует процесс создания корпоративной культуры.</a:t>
            </a:r>
            <a:endParaRPr lang="ru-RU" sz="28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90</TotalTime>
  <Words>440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Welcome</vt:lpstr>
      <vt:lpstr>Профессия психолог.</vt:lpstr>
      <vt:lpstr>Слайд 2</vt:lpstr>
      <vt:lpstr>.</vt:lpstr>
      <vt:lpstr>Слайд 4</vt:lpstr>
      <vt:lpstr>Слайд 5</vt:lpstr>
      <vt:lpstr>Слайд 6</vt:lpstr>
      <vt:lpstr>Слайд 7</vt:lpstr>
      <vt:lpstr>Слайд 8</vt:lpstr>
      <vt:lpstr>Организационный психолог.</vt:lpstr>
      <vt:lpstr>Клинический психолог.</vt:lpstr>
      <vt:lpstr>Юридический психолог.</vt:lpstr>
      <vt:lpstr>Психолог в образовании.</vt:lpstr>
      <vt:lpstr>Практику психолога можно разделить на пять видов деятельности:</vt:lpstr>
      <vt:lpstr>1. Психопрофилактика.</vt:lpstr>
      <vt:lpstr>2. Психологическая диагностика</vt:lpstr>
      <vt:lpstr>3. Психологическая коррекция.</vt:lpstr>
      <vt:lpstr>4. Психопросвещение.</vt:lpstr>
      <vt:lpstr>5. Психологическое консультирование.</vt:lpstr>
      <vt:lpstr>Быть психологом.</vt:lpstr>
      <vt:lpstr>Спасибо за внимание!</vt:lpstr>
    </vt:vector>
  </TitlesOfParts>
  <Company>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психолог.</dc:title>
  <dc:creator>USER</dc:creator>
  <cp:lastModifiedBy>USER</cp:lastModifiedBy>
  <cp:revision>10</cp:revision>
  <dcterms:created xsi:type="dcterms:W3CDTF">2012-03-19T15:24:21Z</dcterms:created>
  <dcterms:modified xsi:type="dcterms:W3CDTF">2012-03-19T16:54:52Z</dcterms:modified>
</cp:coreProperties>
</file>