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636912"/>
            <a:ext cx="4572000" cy="1226567"/>
          </a:xfrm>
        </p:spPr>
        <p:txBody>
          <a:bodyPr>
            <a:noAutofit/>
          </a:bodyPr>
          <a:lstStyle/>
          <a:p>
            <a:r>
              <a:rPr lang="ru-RU" sz="4800" dirty="0" smtClean="0"/>
              <a:t>Тигровый питон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789040"/>
            <a:ext cx="2664296" cy="864096"/>
          </a:xfrm>
        </p:spPr>
        <p:txBody>
          <a:bodyPr>
            <a:normAutofit/>
          </a:bodyPr>
          <a:lstStyle/>
          <a:p>
            <a:r>
              <a:rPr lang="ru-RU" sz="3600" b="1" dirty="0"/>
              <a:t>и</a:t>
            </a:r>
            <a:r>
              <a:rPr lang="ru-RU" sz="3600" b="1" dirty="0" smtClean="0"/>
              <a:t> все о нём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327863941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600" y="62068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Питон </a:t>
            </a:r>
            <a:r>
              <a:rPr lang="ru-RU" dirty="0"/>
              <a:t>тигровый (</a:t>
            </a:r>
            <a:r>
              <a:rPr lang="en-US" dirty="0"/>
              <a:t>Python </a:t>
            </a:r>
            <a:r>
              <a:rPr lang="en-US" dirty="0" err="1"/>
              <a:t>molurus</a:t>
            </a:r>
            <a:r>
              <a:rPr lang="en-US" dirty="0"/>
              <a:t>)</a:t>
            </a:r>
            <a:r>
              <a:rPr lang="en-US" b="0" dirty="0"/>
              <a:t/>
            </a:r>
            <a:br>
              <a:rPr lang="en-US" b="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147248" cy="3960441"/>
          </a:xfrm>
        </p:spPr>
        <p:txBody>
          <a:bodyPr>
            <a:normAutofit/>
          </a:bodyPr>
          <a:lstStyle/>
          <a:p>
            <a:r>
              <a:rPr lang="ru-RU" dirty="0"/>
              <a:t>Тигровый питон - </a:t>
            </a:r>
            <a:r>
              <a:rPr lang="ru-RU" dirty="0" err="1"/>
              <a:t>Python</a:t>
            </a:r>
            <a:r>
              <a:rPr lang="ru-RU" dirty="0"/>
              <a:t> </a:t>
            </a:r>
            <a:r>
              <a:rPr lang="ru-RU" dirty="0" err="1"/>
              <a:t>molurus</a:t>
            </a:r>
            <a:r>
              <a:rPr lang="ru-RU" dirty="0"/>
              <a:t> (другие названия, иногда встречающиеся в литературе - горный питон, бирманский питон, индийский питон), пожалуй, самый известный представитель рода питонов. К питонам относятся самые крупные змеи фауны Восточного полушария, и тигровый питон по праву занимает среди них одно из ведущих мест. Уступая по длине тела лишь сетчатому питону (тигровый питон иногда вырастает до 8 метров, сетчатый свыше 10 м), тигровый превосходит его по весу (более 300 кг</a:t>
            </a:r>
            <a:r>
              <a:rPr lang="ru-RU" dirty="0" smtClean="0"/>
              <a:t>!!!).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J:\Users\Diman\Desktop\a30_04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4800600"/>
            <a:ext cx="3352304" cy="1828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57929568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600556"/>
            <a:ext cx="8147248" cy="996795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Ник </a:t>
            </a:r>
            <a:r>
              <a:rPr lang="ru-RU" b="1" dirty="0" err="1"/>
              <a:t>Хофман</a:t>
            </a:r>
            <a:r>
              <a:rPr lang="ru-RU" b="1" dirty="0"/>
              <a:t> и его тигровый питон. Поскольку террариум регулярно открывается для задач, не связанных с кормлением, таких как уборка и обрызгивание, большинство змей не ассоциируют открывание террариума с кормлением.</a:t>
            </a:r>
          </a:p>
        </p:txBody>
      </p:sp>
      <p:pic>
        <p:nvPicPr>
          <p:cNvPr id="5" name="Picture 2" descr="J:\Users\Diman\Desktop\post-5365-12138944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54119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10232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Users\Diman\Desktop\073-interesting-animals-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88640"/>
            <a:ext cx="4536504" cy="42484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107504" y="116632"/>
            <a:ext cx="4464496" cy="6552728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Название «питон» пришло из Древней Греции, правда, звучало оно тогда несколько иначе. «Тифон» или «Пифон» - </a:t>
            </a:r>
            <a:r>
              <a:rPr lang="ru-RU" b="1" i="1" dirty="0" err="1">
                <a:solidFill>
                  <a:schemeClr val="tx1">
                    <a:lumMod val="95000"/>
                  </a:schemeClr>
                </a:solidFill>
              </a:rPr>
              <a:t>драконоподобная</a:t>
            </a:r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tx1">
                    <a:lumMod val="95000"/>
                  </a:schemeClr>
                </a:solidFill>
              </a:rPr>
              <a:t>гигинтская</a:t>
            </a:r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 змея, с которой бился в легендах греков лучезарный бог Аполлон. Естественно, когда позднее путешественники столкнулись в тропических лесах Азии и саваннах Африки с гигантскими змеями, чья длина превышала знакомых европейцам полозов в 4 - 5 раз, этим </a:t>
            </a:r>
            <a:r>
              <a:rPr lang="ru-RU" b="1" i="1" dirty="0" err="1">
                <a:solidFill>
                  <a:schemeClr val="tx1">
                    <a:lumMod val="95000"/>
                  </a:schemeClr>
                </a:solidFill>
              </a:rPr>
              <a:t>суперзмеям</a:t>
            </a:r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 дали название этого мифического чудовища – «питон» (от искаженного «Пифон»).</a:t>
            </a:r>
          </a:p>
          <a:p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Все наверняка читали в детстве «Книгу джунглей» </a:t>
            </a:r>
            <a:r>
              <a:rPr lang="ru-RU" b="1" i="1" dirty="0" err="1">
                <a:solidFill>
                  <a:schemeClr val="tx1">
                    <a:lumMod val="95000"/>
                  </a:schemeClr>
                </a:solidFill>
              </a:rPr>
              <a:t>Редьярда</a:t>
            </a:r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 Киплинга («</a:t>
            </a:r>
            <a:r>
              <a:rPr lang="ru-RU" b="1" i="1" dirty="0" err="1">
                <a:solidFill>
                  <a:schemeClr val="tx1">
                    <a:lumMod val="95000"/>
                  </a:schemeClr>
                </a:solidFill>
              </a:rPr>
              <a:t>Маугли</a:t>
            </a:r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» в русском переводе), или, по крайней мере, видели одноименный мультипликационный фильм. Один из главных персонажей - питон </a:t>
            </a:r>
            <a:r>
              <a:rPr lang="ru-RU" b="1" i="1" dirty="0" err="1">
                <a:solidFill>
                  <a:schemeClr val="tx1">
                    <a:lumMod val="95000"/>
                  </a:schemeClr>
                </a:solidFill>
              </a:rPr>
              <a:t>Каа</a:t>
            </a:r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. Правда, у Р. Киплинга и в советском варианте «мультика» </a:t>
            </a:r>
            <a:r>
              <a:rPr lang="ru-RU" b="1" i="1" dirty="0" err="1">
                <a:solidFill>
                  <a:schemeClr val="tx1">
                    <a:lumMod val="95000"/>
                  </a:schemeClr>
                </a:solidFill>
              </a:rPr>
              <a:t>Каа</a:t>
            </a:r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 - благородный защитник </a:t>
            </a:r>
            <a:r>
              <a:rPr lang="ru-RU" b="1" i="1" dirty="0" err="1">
                <a:solidFill>
                  <a:schemeClr val="tx1">
                    <a:lumMod val="95000"/>
                  </a:schemeClr>
                </a:solidFill>
              </a:rPr>
              <a:t>Маугли</a:t>
            </a:r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 и, вообще, положительный персонаж, а вот у Уолта Диснея - гад из гадов. Видно, американцам более симпатичны шумные макаки </a:t>
            </a:r>
            <a:r>
              <a:rPr lang="ru-RU" b="1" i="1" dirty="0" err="1">
                <a:solidFill>
                  <a:schemeClr val="tx1">
                    <a:lumMod val="95000"/>
                  </a:schemeClr>
                </a:solidFill>
              </a:rPr>
              <a:t>Бандерлоги</a:t>
            </a:r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, чем мудрый философ питон. Одно утешает, что по книге </a:t>
            </a:r>
            <a:r>
              <a:rPr lang="ru-RU" b="1" i="1" dirty="0" err="1">
                <a:solidFill>
                  <a:schemeClr val="tx1">
                    <a:lumMod val="95000"/>
                  </a:schemeClr>
                </a:solidFill>
              </a:rPr>
              <a:t>Каа</a:t>
            </a:r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 мартышек слопал. Но это не главное, важно то, что прообразом </a:t>
            </a:r>
            <a:r>
              <a:rPr lang="ru-RU" b="1" i="1" dirty="0" err="1">
                <a:solidFill>
                  <a:schemeClr val="tx1">
                    <a:lumMod val="95000"/>
                  </a:schemeClr>
                </a:solidFill>
              </a:rPr>
              <a:t>Каа</a:t>
            </a:r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 был именно тигровый питон, а точнее его восточный подвид.</a:t>
            </a:r>
          </a:p>
          <a:p>
            <a:r>
              <a:rPr lang="ru-RU" b="1" i="1" dirty="0">
                <a:solidFill>
                  <a:schemeClr val="tx1">
                    <a:lumMod val="95000"/>
                  </a:schemeClr>
                </a:solidFill>
              </a:rPr>
              <a:t>Тигровый питон населяет джунгли, дождевые и горные леса Южной и Юго-Восточной Азии. Имеет довольно обширный ареал, на протяжении которого герпетологи разделяют три хорошо различимых подвида.</a:t>
            </a:r>
          </a:p>
          <a:p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3239189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1224136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/>
              <a:t> Если когда-нибудь Вам предложат сфотографироваться со змеей на улице, посмотреть шоу с участием змей или посетить выставку, где будут представлены змеи, то скорее всего в 90% случаев Вы увидите тигрового питона . И это вполне объяснимо, так как эта змея одна из самых распространенных в неволе. Причиной этого является ее внешняя привлекательность, простота содержания и разведения, плодовитость, крупный размер,  большая скорость роста и миролюбивый нрав.</a:t>
            </a:r>
          </a:p>
        </p:txBody>
      </p:sp>
      <p:pic>
        <p:nvPicPr>
          <p:cNvPr id="4098" name="Picture 2" descr="J:\Users\Diman\Desktop\282608117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5184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52881169"/>
      </p:ext>
    </p:extLst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12968" cy="6408712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 </a:t>
            </a:r>
            <a:r>
              <a:rPr lang="ru-RU" b="1" i="1" dirty="0"/>
              <a:t>Самый распространенный из трех подвидов тигрового питона - темный или бирманский тигровый питон чаще остальных тигровых питонов встречается в неволе. Два других подвида, а именно- светлый или индийский тигровый питон, и цейлонский тигровый питон, встречаются в неволе гораздо реже, да и то в основном в коллекциях зоопарков и истинных любителей змей, а не в цирках, на выставках или у уличных фотографов. И это естественно, так как эти два подвида и в природе встречаются гораздо реже, чем бирманский питон. В основном это обусловлено экономической деятельностью человека, географией распространения и образом жизни каждого из перечисленных подвидов.</a:t>
            </a:r>
            <a:br>
              <a:rPr lang="ru-RU" b="1" i="1" dirty="0"/>
            </a:br>
            <a:r>
              <a:rPr lang="ru-RU" b="1" i="1" dirty="0"/>
              <a:t>    </a:t>
            </a:r>
            <a:br>
              <a:rPr lang="ru-RU" b="1" i="1" dirty="0"/>
            </a:br>
            <a:r>
              <a:rPr lang="ru-RU" b="1" i="1" dirty="0"/>
              <a:t>     Бирманский (темный тигровый питон </a:t>
            </a:r>
            <a:r>
              <a:rPr lang="ru-RU" b="1" i="1" dirty="0" err="1"/>
              <a:t>Python</a:t>
            </a:r>
            <a:r>
              <a:rPr lang="ru-RU" b="1" i="1" dirty="0"/>
              <a:t> </a:t>
            </a:r>
            <a:r>
              <a:rPr lang="ru-RU" b="1" i="1" dirty="0" err="1"/>
              <a:t>molurus</a:t>
            </a:r>
            <a:r>
              <a:rPr lang="ru-RU" b="1" i="1" dirty="0"/>
              <a:t> </a:t>
            </a:r>
            <a:r>
              <a:rPr lang="ru-RU" b="1" i="1" dirty="0" err="1"/>
              <a:t>bivittatus</a:t>
            </a:r>
            <a:r>
              <a:rPr lang="ru-RU" b="1" i="1" dirty="0"/>
              <a:t>),  или как его еще называют- горный бирманский питон, населяет Бирму, Южный Китай, Вьетнам, Камбоджу, Таиланд, Лаос, обитая во влажных горных лесах, поднимаясь в горы до 1800 м. над уровнем моря. Такие места обитания обеспечивают высокую выживаемость этих питонов, так как  с одной стороны они населяют горные, трудно проходимые леса, мало освоенные человеком, а с другой  это высокогорный вид, что обеспечивает высокую эластичность данного питона. Темные тигровые питоны достаточно хорошо выдерживают большие колебания температур и влажности, что делает их одной из самых простых змей для содержания в террариуме и которых по этим причинам часто рекомендуют в качестве первой змеи для начинающих </a:t>
            </a:r>
            <a:r>
              <a:rPr lang="ru-RU" b="1" i="1" dirty="0" err="1"/>
              <a:t>террариумистов</a:t>
            </a:r>
            <a:r>
              <a:rPr lang="ru-RU" b="1" i="1" dirty="0"/>
              <a:t>, невзирая на то, что это самый крупный подвид, вырастающий достаточно крупным. Их размер в неволе может достигать пяти и более метров в длину, максимально до семи, вес до 100 кг.</a:t>
            </a:r>
            <a:br>
              <a:rPr lang="ru-RU" b="1" i="1" dirty="0"/>
            </a:br>
            <a:endParaRPr lang="ru-RU" b="1" i="1" dirty="0" smtClean="0"/>
          </a:p>
          <a:p>
            <a:r>
              <a:rPr lang="ru-RU" b="1" i="1" dirty="0" smtClean="0"/>
              <a:t>Светлый</a:t>
            </a:r>
            <a:r>
              <a:rPr lang="ru-RU" b="1" i="1" dirty="0"/>
              <a:t>, или индийский тигровый питон (</a:t>
            </a:r>
            <a:r>
              <a:rPr lang="ru-RU" b="1" i="1" dirty="0" err="1"/>
              <a:t>Python</a:t>
            </a:r>
            <a:r>
              <a:rPr lang="ru-RU" b="1" i="1" dirty="0"/>
              <a:t> </a:t>
            </a:r>
            <a:r>
              <a:rPr lang="ru-RU" b="1" i="1" dirty="0" err="1"/>
              <a:t>molurus</a:t>
            </a:r>
            <a:r>
              <a:rPr lang="ru-RU" b="1" i="1" dirty="0"/>
              <a:t> </a:t>
            </a:r>
            <a:r>
              <a:rPr lang="ru-RU" b="1" i="1" dirty="0" err="1"/>
              <a:t>molurus</a:t>
            </a:r>
            <a:r>
              <a:rPr lang="ru-RU" b="1" i="1" dirty="0"/>
              <a:t>) , в неволе встречается крайне редко, этот вид считается вымирающим в природе, занесен в Международную Красную Книгу и 1 приложение СИТЕС. В отличии от бирманского подвида, индийский населяет Индию, Пакистан, Бангладеш, обитая на равнинах в лесах вдоль водоемов, т.е. в местах активно осваиваемых человеком, что и привело к его вымиранию. Сейчас этот питон в небольших количествах обитает только в заповедниках и природных парках на юге ареала. Этот питон окрашен светлее и немного мельче бирманского подвида, его максимальный размер до шести метров,  в домашних условиях, как правило, вырастает не более четырех метров.</a:t>
            </a:r>
          </a:p>
        </p:txBody>
      </p:sp>
    </p:spTree>
    <p:extLst>
      <p:ext uri="{BB962C8B-B14F-4D97-AF65-F5344CB8AC3E}">
        <p14:creationId xmlns="" xmlns:p14="http://schemas.microsoft.com/office/powerpoint/2010/main" val="358821137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177959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Так рождаются змеи</a:t>
            </a:r>
            <a:endParaRPr lang="ru-RU" sz="4800" b="1" dirty="0"/>
          </a:p>
        </p:txBody>
      </p:sp>
      <p:pic>
        <p:nvPicPr>
          <p:cNvPr id="5122" name="Picture 2" descr="J:\Users\Diman\Desktop\23960c7a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08956"/>
            <a:ext cx="4788532" cy="56604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J:\Users\Diman\Desktop\9bd3e901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44" y="1008956"/>
            <a:ext cx="3996444" cy="56604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30677289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74638"/>
            <a:ext cx="3240360" cy="778098"/>
          </a:xfrm>
        </p:spPr>
        <p:txBody>
          <a:bodyPr/>
          <a:lstStyle/>
          <a:p>
            <a:r>
              <a:rPr lang="ru-RU" i="1" dirty="0" smtClean="0"/>
              <a:t>Содержание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  </a:t>
            </a:r>
            <a:r>
              <a:rPr lang="ru-RU" sz="2600" b="1" i="1" dirty="0"/>
              <a:t>В содержании и поведении всех подвидов тигрового питона принципиальных отличий нет, кроме немного большей теплолюбивости цейлонских и индийских по сравнению с бирманскими питонами, которые допускают сильное колебание температур в течении дня. Тигровые питоны одни из самых нетребовательных к условиям содержания змей, что вполне заслуженно сделало их любимцами среди </a:t>
            </a:r>
            <a:r>
              <a:rPr lang="ru-RU" sz="2600" b="1" i="1" dirty="0" err="1"/>
              <a:t>террариумистов</a:t>
            </a:r>
            <a:r>
              <a:rPr lang="ru-RU" sz="2600" b="1" i="1" dirty="0"/>
              <a:t>. Своих трёх цейлонских тигровых питонов мы содержим в террариумах с площадью дна 1200*600 мм. В каждом террариуме стоит по большой поилке-</a:t>
            </a:r>
            <a:r>
              <a:rPr lang="ru-RU" sz="2600" b="1" i="1" dirty="0" err="1"/>
              <a:t>купалке</a:t>
            </a:r>
            <a:r>
              <a:rPr lang="ru-RU" sz="2600" b="1" i="1" dirty="0"/>
              <a:t>, в которой они могут при желании разместиться полностью. Террариумы оборудованы нижним обогревом, в качестве которого используем </a:t>
            </a:r>
            <a:r>
              <a:rPr lang="ru-RU" sz="2600" b="1" i="1" dirty="0" err="1"/>
              <a:t>термоковрик</a:t>
            </a:r>
            <a:r>
              <a:rPr lang="ru-RU" sz="2600" b="1" i="1" dirty="0"/>
              <a:t> "Доброе тепло". Подключен он через терморегулятор, но можно просто использовать </a:t>
            </a:r>
            <a:r>
              <a:rPr lang="ru-RU" sz="2600" b="1" i="1" dirty="0" err="1"/>
              <a:t>термошнур</a:t>
            </a:r>
            <a:r>
              <a:rPr lang="ru-RU" sz="2600" b="1" i="1" dirty="0"/>
              <a:t>, а так же оборудовать верхний обогрев с использованием зеркальных ламп накаливания. Температура в точке прогрева должна держаться порядка +32-33 градуса Цельсия. Фоновая температура комнатная. Террариум лучше расположить так, чтобы избежать сквозняков. Субстрат мы используем не всегда, держим либо на газетах, что достаточно гигиенично и удобно в обслуживании, либо на сфагнуме, что еще более гигиенично и удобно, правда достать этот субстрат не всегда предоставляется возможность. Мы собираем сфагнум летом в лесу. В том числе при желании в качестве подстилки можно использовать зеленый пластиковый коврик или крупную мульчу, а так же листовой </a:t>
            </a:r>
            <a:r>
              <a:rPr lang="ru-RU" sz="2600" b="1" i="1" dirty="0" err="1"/>
              <a:t>опад</a:t>
            </a:r>
            <a:r>
              <a:rPr lang="ru-RU" sz="2600" b="1" i="1" dirty="0"/>
              <a:t>. Опрыскиваем своих </a:t>
            </a:r>
            <a:r>
              <a:rPr lang="ru-RU" sz="2600" b="1" i="1" dirty="0" err="1"/>
              <a:t>пимбур</a:t>
            </a:r>
            <a:r>
              <a:rPr lang="ru-RU" sz="2600" b="1" i="1" dirty="0"/>
              <a:t> мы не каждый день, и не обильно, а слегка. Влажная уборка террариумов производиться по мере необходимости, генеральная- раз в две недели.</a:t>
            </a:r>
          </a:p>
        </p:txBody>
      </p:sp>
    </p:spTree>
    <p:extLst>
      <p:ext uri="{BB962C8B-B14F-4D97-AF65-F5344CB8AC3E}">
        <p14:creationId xmlns="" xmlns:p14="http://schemas.microsoft.com/office/powerpoint/2010/main" val="2959634431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J:\Users\Diman\Desktop\Reticulated_python_albino_head_MN_2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52" y="175115"/>
            <a:ext cx="8640960" cy="64910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8035" y="5085184"/>
            <a:ext cx="72987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latin typeface="Baby Blocks" pitchFamily="2" charset="0"/>
              </a:rPr>
              <a:t>THE END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197854367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21</TotalTime>
  <Words>340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Паркет</vt:lpstr>
      <vt:lpstr>Тигровый питон</vt:lpstr>
      <vt:lpstr>        Питон тигровый (Python molurus) </vt:lpstr>
      <vt:lpstr>Слайд 3</vt:lpstr>
      <vt:lpstr>Слайд 4</vt:lpstr>
      <vt:lpstr>Слайд 5</vt:lpstr>
      <vt:lpstr>Слайд 6</vt:lpstr>
      <vt:lpstr>Слайд 7</vt:lpstr>
      <vt:lpstr>Содержание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Тигровый питон</dc:title>
  <dc:creator>Diman</dc:creator>
  <cp:lastModifiedBy>Артемка</cp:lastModifiedBy>
  <cp:revision>5</cp:revision>
  <dcterms:created xsi:type="dcterms:W3CDTF">2012-04-23T18:10:54Z</dcterms:created>
  <dcterms:modified xsi:type="dcterms:W3CDTF">2012-04-23T21:49:58Z</dcterms:modified>
</cp:coreProperties>
</file>