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256094" cy="22916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ЛЕЧЕБНЫЕ ТРАВЫ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rgbClr val="00B050"/>
                </a:solidFill>
              </a:rPr>
              <a:t>ЗВЕРОБОЙ ПРОДЫРЯВЛЕННЫЙ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221088"/>
            <a:ext cx="6400800" cy="175260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Выполнил: </a:t>
            </a:r>
            <a:r>
              <a:rPr lang="ru-RU" b="1" dirty="0" smtClean="0">
                <a:solidFill>
                  <a:srgbClr val="002060"/>
                </a:solidFill>
              </a:rPr>
              <a:t>Ученик </a:t>
            </a:r>
            <a:r>
              <a:rPr lang="ru-RU" b="1" dirty="0" smtClean="0">
                <a:solidFill>
                  <a:srgbClr val="002060"/>
                </a:solidFill>
              </a:rPr>
              <a:t>4 </a:t>
            </a:r>
            <a:r>
              <a:rPr lang="ru-RU" b="1" dirty="0" smtClean="0">
                <a:solidFill>
                  <a:srgbClr val="002060"/>
                </a:solidFill>
              </a:rPr>
              <a:t>«В» класса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Школы №134 «Дарование»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Поляков Алексей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05064"/>
            <a:ext cx="8363272" cy="2852936"/>
          </a:xfrm>
        </p:spPr>
        <p:txBody>
          <a:bodyPr>
            <a:normAutofit/>
          </a:bodyPr>
          <a:lstStyle/>
          <a:p>
            <a:r>
              <a:rPr lang="ru-RU" dirty="0" smtClean="0"/>
              <a:t>Зверобой вырастает до 30-70 см, цветёт это растение в июне – </a:t>
            </a:r>
            <a:r>
              <a:rPr lang="ru-RU" dirty="0" smtClean="0"/>
              <a:t>августе. Благоприятные </a:t>
            </a:r>
            <a:r>
              <a:rPr lang="ru-RU" dirty="0" smtClean="0"/>
              <a:t>места для роста это- светлые полянки в лесу, вырубки, сухие луга. Для лечебных целей </a:t>
            </a:r>
            <a:r>
              <a:rPr lang="ru-RU" dirty="0" smtClean="0"/>
              <a:t>используют </a:t>
            </a:r>
            <a:r>
              <a:rPr lang="ru-RU" dirty="0" smtClean="0"/>
              <a:t>верхушки растения с соцветиями. Собирать лучше всего с самого начала </a:t>
            </a:r>
            <a:r>
              <a:rPr lang="ru-RU" dirty="0" smtClean="0"/>
              <a:t>цветения.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51844"/>
            <a:ext cx="5832648" cy="3580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Свойства зверобоя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581128"/>
            <a:ext cx="8712968" cy="227687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 зверобое много полезных веществ, благодаря этим веществам, оно и обладает целебными свойствами. Например это </a:t>
            </a:r>
            <a:r>
              <a:rPr lang="ru-RU" dirty="0" smtClean="0"/>
              <a:t>аскорбиновая </a:t>
            </a:r>
            <a:r>
              <a:rPr lang="ru-RU" dirty="0" smtClean="0"/>
              <a:t>и </a:t>
            </a:r>
            <a:r>
              <a:rPr lang="ru-RU" dirty="0" smtClean="0"/>
              <a:t>никотиновая </a:t>
            </a:r>
            <a:r>
              <a:rPr lang="ru-RU" dirty="0" smtClean="0"/>
              <a:t>кислоты, </a:t>
            </a:r>
            <a:r>
              <a:rPr lang="ru-RU" dirty="0" smtClean="0"/>
              <a:t>сахар</a:t>
            </a:r>
            <a:r>
              <a:rPr lang="ru-RU" dirty="0" smtClean="0"/>
              <a:t>, каротин, </a:t>
            </a:r>
            <a:r>
              <a:rPr lang="ru-RU" dirty="0" smtClean="0"/>
              <a:t>холин</a:t>
            </a:r>
            <a:r>
              <a:rPr lang="ru-RU" dirty="0" smtClean="0"/>
              <a:t>, </a:t>
            </a:r>
            <a:r>
              <a:rPr lang="ru-RU" dirty="0" smtClean="0"/>
              <a:t>эфирное </a:t>
            </a:r>
            <a:r>
              <a:rPr lang="ru-RU" dirty="0" smtClean="0"/>
              <a:t>масло, дубильные, смолистые и горькие вещества. Все эти целебные вещества позволяют довольно широко применять это растение.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908720"/>
            <a:ext cx="5040560" cy="3780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436096" cy="710140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Происхождение названия зверобоя </a:t>
            </a:r>
            <a:r>
              <a:rPr lang="ru-RU" dirty="0" smtClean="0"/>
              <a:t>(по-научному – </a:t>
            </a:r>
            <a:r>
              <a:rPr lang="ru-RU" dirty="0" err="1" smtClean="0"/>
              <a:t>hypericum</a:t>
            </a:r>
            <a:r>
              <a:rPr lang="ru-RU" dirty="0" smtClean="0"/>
              <a:t>) довольно любопытно. Пастухи заметили, если оставшиеся без присмотра коровы белого или бело-пятнистого окраса вдоволь «наедятся» этой травы, а потом «примут солнечные ванны», у животных начинается сильная аллергия – на коже появляются глубокие язвы. Иногда это приводит даже к смерти животных. В общем, «бьет» безобидное растение домашнее «зверье». А вот на человека </a:t>
            </a:r>
            <a:r>
              <a:rPr lang="ru-RU" dirty="0" err="1" smtClean="0"/>
              <a:t>гиперикум</a:t>
            </a:r>
            <a:r>
              <a:rPr lang="ru-RU" dirty="0" smtClean="0"/>
              <a:t> оказывает благотворное воздействие, исцеляя многие недуги.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556792"/>
            <a:ext cx="3256682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75856" y="3861048"/>
            <a:ext cx="5868144" cy="299695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 И </a:t>
            </a:r>
            <a:r>
              <a:rPr lang="ru-RU" dirty="0" smtClean="0"/>
              <a:t>только совсем недавно учёные – медики обнаружили ещё одно свойство зверобоя. Как показали клинические исследования, оно положительно влияет на нервную систему и обладает антидепрессивными свойствами. Это свойство делает его ещё ценнее, так как оно не имеет противопоказаний и побочных явлений в отличии от химических препаратов.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0" y="260647"/>
            <a:ext cx="3923928" cy="4608513"/>
          </a:xfrm>
        </p:spPr>
        <p:txBody>
          <a:bodyPr>
            <a:noAutofit/>
          </a:bodyPr>
          <a:lstStyle/>
          <a:p>
            <a:r>
              <a:rPr lang="ru-RU" sz="2200" b="1" u="sng" dirty="0" smtClean="0">
                <a:solidFill>
                  <a:srgbClr val="00B050"/>
                </a:solidFill>
              </a:rPr>
              <a:t>Зверобой</a:t>
            </a:r>
            <a:r>
              <a:rPr lang="ru-RU" sz="2200" dirty="0" smtClean="0"/>
              <a:t> используют в качестве антибактериального, антисептического, болеутоляющего, ранозаживляющего, мочегонного, желчегонного. Ещё с древних времён применяли настои и травы приготовленные на воде для лечения заболеваний сердца, ревматизма, простуды, гриппа, головных болей, заболеваний печени, желудка, мочевого пузыря.</a:t>
            </a:r>
            <a:endParaRPr lang="ru-RU" sz="2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60648"/>
            <a:ext cx="5081786" cy="337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3933056"/>
            <a:ext cx="8435280" cy="292494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Очень важно помнить, что данное лекарственное растение может и серьёзно </a:t>
            </a:r>
            <a:r>
              <a:rPr lang="ru-RU" sz="3200" dirty="0" smtClean="0"/>
              <a:t>навредить. Поэтому </a:t>
            </a:r>
            <a:r>
              <a:rPr lang="ru-RU" sz="3200" dirty="0" smtClean="0"/>
              <a:t>прежде чем начинать лечение этим растением лучше всего проконсультироваться с доктором.</a:t>
            </a:r>
            <a:endParaRPr lang="ru-RU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32656"/>
            <a:ext cx="5184576" cy="34410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847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i="1" dirty="0" smtClean="0">
                <a:solidFill>
                  <a:srgbClr val="FF0000"/>
                </a:solidFill>
              </a:rPr>
              <a:t>СПАСИБО</a:t>
            </a:r>
          </a:p>
          <a:p>
            <a:pPr algn="ctr">
              <a:buNone/>
            </a:pPr>
            <a:r>
              <a:rPr lang="ru-RU" sz="4400" b="1" i="1" dirty="0" smtClean="0">
                <a:solidFill>
                  <a:srgbClr val="FF0000"/>
                </a:solidFill>
              </a:rPr>
              <a:t> ЗА ВНИМАНИЕ!!!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</TotalTime>
  <Words>330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ЛЕЧЕБНЫЕ ТРАВЫ ЗВЕРОБОЙ ПРОДЫРЯВЛЕННЫЙ</vt:lpstr>
      <vt:lpstr>Слайд 2</vt:lpstr>
      <vt:lpstr>Свойства зверобоя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ЛЕЧЕБНЫЕ ТРАВЫ ЗВЕРОБОЙ ПРОДЫРЯВЛЕННЫЙ</dc:title>
  <dc:creator>TM</dc:creator>
  <cp:lastModifiedBy>TM</cp:lastModifiedBy>
  <cp:revision>7</cp:revision>
  <dcterms:created xsi:type="dcterms:W3CDTF">2012-09-11T15:07:07Z</dcterms:created>
  <dcterms:modified xsi:type="dcterms:W3CDTF">2012-09-11T16:19:55Z</dcterms:modified>
</cp:coreProperties>
</file>