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91E23A72-EE54-4F4C-AEC3-0E54E457F5CC}" type="datetimeFigureOut">
              <a:rPr lang="ru-RU" smtClean="0"/>
              <a:t>27.09.2013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344AF638-9711-4E9A-8EAF-BFC1A2B1408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23A72-EE54-4F4C-AEC3-0E54E457F5CC}" type="datetimeFigureOut">
              <a:rPr lang="ru-RU" smtClean="0"/>
              <a:t>27.09.2013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AF638-9711-4E9A-8EAF-BFC1A2B140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23A72-EE54-4F4C-AEC3-0E54E457F5CC}" type="datetimeFigureOut">
              <a:rPr lang="ru-RU" smtClean="0"/>
              <a:t>27.09.2013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AF638-9711-4E9A-8EAF-BFC1A2B140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1E23A72-EE54-4F4C-AEC3-0E54E457F5CC}" type="datetimeFigureOut">
              <a:rPr lang="ru-RU" smtClean="0"/>
              <a:t>27.09.2013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44AF638-9711-4E9A-8EAF-BFC1A2B1408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91E23A72-EE54-4F4C-AEC3-0E54E457F5CC}" type="datetimeFigureOut">
              <a:rPr lang="ru-RU" smtClean="0"/>
              <a:t>27.09.2013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344AF638-9711-4E9A-8EAF-BFC1A2B1408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23A72-EE54-4F4C-AEC3-0E54E457F5CC}" type="datetimeFigureOut">
              <a:rPr lang="ru-RU" smtClean="0"/>
              <a:t>27.09.2013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AF638-9711-4E9A-8EAF-BFC1A2B1408F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23A72-EE54-4F4C-AEC3-0E54E457F5CC}" type="datetimeFigureOut">
              <a:rPr lang="ru-RU" smtClean="0"/>
              <a:t>27.09.2013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AF638-9711-4E9A-8EAF-BFC1A2B1408F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1E23A72-EE54-4F4C-AEC3-0E54E457F5CC}" type="datetimeFigureOut">
              <a:rPr lang="ru-RU" smtClean="0"/>
              <a:t>27.09.2013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44AF638-9711-4E9A-8EAF-BFC1A2B1408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23A72-EE54-4F4C-AEC3-0E54E457F5CC}" type="datetimeFigureOut">
              <a:rPr lang="ru-RU" smtClean="0"/>
              <a:t>27.09.2013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AF638-9711-4E9A-8EAF-BFC1A2B140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1E23A72-EE54-4F4C-AEC3-0E54E457F5CC}" type="datetimeFigureOut">
              <a:rPr lang="ru-RU" smtClean="0"/>
              <a:t>27.09.2013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44AF638-9711-4E9A-8EAF-BFC1A2B1408F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1E23A72-EE54-4F4C-AEC3-0E54E457F5CC}" type="datetimeFigureOut">
              <a:rPr lang="ru-RU" smtClean="0"/>
              <a:t>27.09.2013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44AF638-9711-4E9A-8EAF-BFC1A2B1408F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1E23A72-EE54-4F4C-AEC3-0E54E457F5CC}" type="datetimeFigureOut">
              <a:rPr lang="ru-RU" smtClean="0"/>
              <a:t>27.09.2013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44AF638-9711-4E9A-8EAF-BFC1A2B1408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1377" y="1916832"/>
            <a:ext cx="5040560" cy="423928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788024" y="419401"/>
            <a:ext cx="40963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Урок технологии в 3 классе. 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07703" y="980219"/>
            <a:ext cx="512422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"Бурый медведь" (обратная аппликация из пластилина).</a:t>
            </a:r>
            <a:endParaRPr lang="ru-RU" sz="20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7" name="Picture 3" descr="C:\Users\user\Desktop\Картинки, движущее изображение для ПРЕЗЕНТАЦИЙ\АНИМАЦИИ\НОЖНИЦЫ\267438215.jpg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980219"/>
            <a:ext cx="47625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user\Desktop\МЕДВЕДЬ\557139243.jpg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14601"/>
            <a:ext cx="4572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39321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99592" y="332656"/>
            <a:ext cx="7200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1. Для выполнения работы понадобятся прозрачная крышечка из-под молочных продуктов круглой или прямоугольной формы, пластилин, рисунок.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7954" y="1772816"/>
            <a:ext cx="5024075" cy="38164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 descr="C:\Users\user\Desktop\МЕДВЕДЬ\716437173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5117" y="332656"/>
            <a:ext cx="590550" cy="75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60118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827584" y="476672"/>
            <a:ext cx="7467600" cy="1036712"/>
          </a:xfrm>
        </p:spPr>
        <p:txBody>
          <a:bodyPr/>
          <a:lstStyle/>
          <a:p>
            <a:r>
              <a:rPr lang="ru-RU" b="1" dirty="0">
                <a:solidFill>
                  <a:srgbClr val="00B050"/>
                </a:solidFill>
              </a:rPr>
              <a:t>2. Приклеить с помощью пластилина рисунок к крышке с внешней стороны.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852613"/>
            <a:ext cx="5256584" cy="41686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 descr="C:\Users\user\Desktop\МЕДВЕДЬ\888177061.jpg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332656"/>
            <a:ext cx="714375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72037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23728" y="404664"/>
            <a:ext cx="532859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Начинаем с мелких деталей рисунка.</a:t>
            </a:r>
          </a:p>
          <a:p>
            <a:r>
              <a:rPr lang="ru-RU" sz="2000" dirty="0" smtClean="0"/>
              <a:t> </a:t>
            </a:r>
            <a:endParaRPr lang="ru-RU" sz="20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700808"/>
            <a:ext cx="5400600" cy="402465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 descr="C:\Users\user\Desktop\МЕДВЕДЬ\798228866.jpg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372763"/>
            <a:ext cx="923925" cy="847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13795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476672"/>
            <a:ext cx="61024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4, 5, 6. Потом сверху накладываем пластилин, каждый раз закрывая более крупные детали. Размазываем пластилин и прижимаем пальцами. </a:t>
            </a:r>
            <a:endParaRPr lang="ru-RU" b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060848"/>
            <a:ext cx="5256584" cy="39526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 descr="C:\Users\user\Desktop\МЕДВЕДЬ\74749428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332656"/>
            <a:ext cx="1296144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55064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76225"/>
            <a:ext cx="3810000" cy="31527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01765"/>
            <a:ext cx="3810000" cy="31527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573016"/>
            <a:ext cx="3810000" cy="31527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 descr="C:\Users\user\Desktop\МЕДВЕДЬ\90777744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5484" y="3918392"/>
            <a:ext cx="95250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15647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5696" y="548680"/>
            <a:ext cx="554461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7. Вырезаем круг из картона и закрываем последний слой пластилина. Снимаем рисунок. </a:t>
            </a:r>
            <a:endParaRPr lang="ru-RU" sz="2000" b="1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060848"/>
            <a:ext cx="4896544" cy="409666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 descr="C:\Users\user\Desktop\МЕДВЕДЬ\761945755.jpg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0737" y="585023"/>
            <a:ext cx="819150" cy="942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40201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51720" y="548680"/>
            <a:ext cx="56703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8. Переворачиваем работу.</a:t>
            </a:r>
          </a:p>
          <a:p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556793"/>
            <a:ext cx="4425280" cy="38884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 descr="C:\Users\user\Desktop\МЕДВЕДЬ\118331352.jpg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548680"/>
            <a:ext cx="771525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202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20</TotalTime>
  <Words>104</Words>
  <Application>Microsoft Office PowerPoint</Application>
  <PresentationFormat>Экран (4:3)</PresentationFormat>
  <Paragraphs>11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Эркер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</cp:revision>
  <dcterms:created xsi:type="dcterms:W3CDTF">2013-09-27T04:42:02Z</dcterms:created>
  <dcterms:modified xsi:type="dcterms:W3CDTF">2013-09-27T05:02:03Z</dcterms:modified>
</cp:coreProperties>
</file>