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71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24F55-A56D-4D30-A85A-ECD9F7F7D053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1532C-5301-48D4-A3FD-EA20EEDEFA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532C-5301-48D4-A3FD-EA20EEDEFA1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F5479-B76C-42D9-9152-BF77FCC38D9E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A3B72-9013-44B4-9D4D-2C232EE3E4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images.yandex.ru/yandsearch?text=%D1%84%D0%B8%D0%BB%D0%B8%D0%BC%D0%BE%D0%BD%D0%BE%D0%B2%D1%81%D0%BA%D0%B0%D1%8F%20%D0%B8%D0%B3%D1%80%D1%83%D1%88%D0%BA%D0%B0%20%D0%BF%D0%B5%D1%82%D1%83%D1%85&amp;img_url=http%3A%2F%2Fwww.filimonovo-museum.ru%2Fassets%2Fgalleries%2F42%2Fdsc_0520w.JPG&amp;pos=25&amp;uinfo=sw-1349-sh-673-fw-1124-fh-467-pd-1&amp;rpt=simage" TargetMode="External"/><Relationship Id="rId7" Type="http://schemas.openxmlformats.org/officeDocument/2006/relationships/hyperlink" Target="http://images.yandex.ru/yandsearch?text=%D1%84%D0%B8%D0%BB%D0%B8%D0%BC%D0%BE%D0%BD%D0%BE%D0%B2%D1%81%D0%BA%D0%B0%D1%8F%20%D0%B8%D0%B3%D1%80%D1%83%D1%88%D0%BA%D0%B0%20%D0%BA%D0%BE%D1%80%D0%BE%D0%B2%D0%B0&amp;pos=0&amp;uinfo=sw-1349-sh-673-fw-1124-fh-467-pd-1&amp;rpt=simage&amp;img_url=http%3A%2F%2Fsalon-bukinist.ru%2Fwp-content%2Fuploads%2F2012%2F10%2Fkorova-150x15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hyperlink" Target="http://images.yandex.ru/yandsearch?text=%D1%84%D0%B8%D0%BB%D0%B8%D0%BC%D0%BE%D0%BD%D0%BE%D0%B2%D1%81%D0%BA%D0%B0%D1%8F%20%D0%B8%D0%B3%D1%80%D1%83%D1%88%D0%BA%D0%B0%20%D1%83%D1%82%D0%BE%D1%87%D0%BA%D0%B0&amp;pos=6&amp;uinfo=sw-1349-sh-673-fw-1124-fh-467-pd-1&amp;rpt=simage&amp;img_url=http%3A%2F%2Fwww.museum.ru%2Fimg.asp%3F67094" TargetMode="External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1749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589240"/>
            <a:ext cx="8136904" cy="108012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Автор: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5100" b="1" i="1" dirty="0" err="1" smtClean="0">
                <a:solidFill>
                  <a:srgbClr val="002060"/>
                </a:solidFill>
                <a:latin typeface="Georgia" pitchFamily="18" charset="0"/>
              </a:rPr>
              <a:t>Хахалева</a:t>
            </a:r>
            <a:r>
              <a:rPr lang="ru-RU" sz="5100" b="1" i="1" dirty="0" smtClean="0">
                <a:solidFill>
                  <a:srgbClr val="002060"/>
                </a:solidFill>
                <a:latin typeface="Georgia" pitchFamily="18" charset="0"/>
              </a:rPr>
              <a:t> Светлана Викторовна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МДОУ Пятницкий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общеразвивающего вида «Ромашка»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Пятницкое</a:t>
            </a:r>
            <a:r>
              <a:rPr lang="ru-RU" dirty="0" smtClean="0">
                <a:solidFill>
                  <a:schemeClr val="tx1"/>
                </a:solidFill>
              </a:rPr>
              <a:t>, 2013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268760"/>
            <a:ext cx="7704856" cy="25202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Народная игрушка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40510"/>
            <a:ext cx="9144000" cy="68174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35283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://im8-tub-ru.yandex.net/i?id=76658635-5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1224136" cy="181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1340768"/>
            <a:ext cx="4670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Петух – символ хранителя домашнего очага.</a:t>
            </a:r>
            <a:endParaRPr lang="ru-RU" b="1" dirty="0"/>
          </a:p>
        </p:txBody>
      </p:sp>
      <p:pic>
        <p:nvPicPr>
          <p:cNvPr id="30724" name="Picture 4" descr="http://www.museum.ru/img.asp?6709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1916832"/>
            <a:ext cx="1716782" cy="17167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3928" y="22768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Всадник  на коне или Конь, Конь с седлом – символ бога солнца Велеса, которому поклонялись язычники, один из главных образов </a:t>
            </a:r>
            <a:r>
              <a:rPr lang="ru-RU" b="1" dirty="0" err="1" smtClean="0"/>
              <a:t>филимоновской</a:t>
            </a:r>
            <a:r>
              <a:rPr lang="ru-RU" b="1" dirty="0" smtClean="0"/>
              <a:t> игрушки</a:t>
            </a:r>
            <a:endParaRPr lang="ru-RU" b="1" dirty="0" smtClean="0"/>
          </a:p>
        </p:txBody>
      </p:sp>
      <p:pic>
        <p:nvPicPr>
          <p:cNvPr id="30726" name="Picture 6" descr="http://salon-bukinist.ru/wp-content/uploads/2012/10/korova-150x15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4065662"/>
            <a:ext cx="1728192" cy="17281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7180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Корова, Дойная корова – символ семейного достатка</a:t>
            </a:r>
            <a:endParaRPr lang="ru-RU" b="1" dirty="0"/>
          </a:p>
        </p:txBody>
      </p:sp>
      <p:pic>
        <p:nvPicPr>
          <p:cNvPr id="30727" name="Picture 7" descr="C:\Users\галя\Pictures\УЗОРЫ\1355202496_filimon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149080"/>
            <a:ext cx="2337048" cy="233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Сугубо </a:t>
            </a:r>
            <a:r>
              <a:rPr lang="ru-RU" b="1" dirty="0" err="1" smtClean="0">
                <a:solidFill>
                  <a:srgbClr val="FF0000"/>
                </a:solidFill>
              </a:rPr>
              <a:t>филимоновский</a:t>
            </a:r>
            <a:r>
              <a:rPr lang="ru-RU" b="1" dirty="0" smtClean="0">
                <a:solidFill>
                  <a:srgbClr val="FF0000"/>
                </a:solidFill>
              </a:rPr>
              <a:t> сюжет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5601" name="Picture 1" descr="C:\Users\галя\Pictures\УЗОРЫ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1728192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365104"/>
            <a:ext cx="187820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СОЛДАТ С ГУСЁМ</a:t>
            </a:r>
            <a:endParaRPr lang="ru-RU" b="1" dirty="0"/>
          </a:p>
        </p:txBody>
      </p:sp>
      <p:pic>
        <p:nvPicPr>
          <p:cNvPr id="25602" name="Picture 2" descr="C:\Users\галя\Pictures\УЗОРЫ\iCAYY19A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30739">
            <a:off x="2247583" y="2708920"/>
            <a:ext cx="2013823" cy="2823117"/>
          </a:xfrm>
          <a:prstGeom prst="rect">
            <a:avLst/>
          </a:prstGeom>
          <a:noFill/>
        </p:spPr>
      </p:pic>
      <p:pic>
        <p:nvPicPr>
          <p:cNvPr id="25603" name="Picture 3" descr="C:\Users\галя\Pictures\УЗОРЫ\любота с вёдрами.jpg"/>
          <p:cNvPicPr>
            <a:picLocks noChangeAspect="1" noChangeArrowheads="1"/>
          </p:cNvPicPr>
          <p:nvPr/>
        </p:nvPicPr>
        <p:blipFill>
          <a:blip r:embed="rId5" cstate="print"/>
          <a:srcRect l="15501" t="14986" r="16680" b="8581"/>
          <a:stretch>
            <a:fillRect/>
          </a:stretch>
        </p:blipFill>
        <p:spPr bwMode="auto">
          <a:xfrm rot="311478">
            <a:off x="4644007" y="2708920"/>
            <a:ext cx="1903271" cy="2773337"/>
          </a:xfrm>
          <a:prstGeom prst="rect">
            <a:avLst/>
          </a:prstGeom>
          <a:noFill/>
        </p:spPr>
      </p:pic>
      <p:pic>
        <p:nvPicPr>
          <p:cNvPr id="25604" name="Picture 4" descr="C:\Users\галя\Pictures\УЗОРЫ\собакас зеркало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772816"/>
            <a:ext cx="2361861" cy="29523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5877272"/>
            <a:ext cx="18002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ЛЮБОТА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4941168"/>
            <a:ext cx="1303562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СОБАКА С </a:t>
            </a:r>
            <a:br>
              <a:rPr lang="ru-RU" b="1" dirty="0" smtClean="0"/>
            </a:br>
            <a:r>
              <a:rPr lang="ru-RU" b="1" dirty="0" smtClean="0"/>
              <a:t>ЗЕРКАЛОМ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68048" y="2967335"/>
            <a:ext cx="92801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Познакомить детей с народными промыслами России</a:t>
            </a:r>
          </a:p>
          <a:p>
            <a:r>
              <a:rPr lang="ru-RU" b="1" dirty="0" smtClean="0">
                <a:latin typeface="Georgia" pitchFamily="18" charset="0"/>
              </a:rPr>
              <a:t>Развивать интерес к игрушке, сделанной руками</a:t>
            </a:r>
          </a:p>
          <a:p>
            <a:r>
              <a:rPr lang="ru-RU" b="1" dirty="0" smtClean="0">
                <a:latin typeface="Georgia" pitchFamily="18" charset="0"/>
              </a:rPr>
              <a:t>Воспитывать уважение к людям передававшим знания и умения из поколения в поколение и донёсших их до наших времен.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pic>
        <p:nvPicPr>
          <p:cNvPr id="5" name="Содержимое 4" descr="83674123_large_igrushki15veka_Samuye_drevnie_igrushki_naydennuye_v_rayone_Klada1_koniki_ptichka_utushka_pogremush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340768"/>
            <a:ext cx="3599582" cy="2399721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688" cy="50902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000" b="1" dirty="0" smtClean="0">
                <a:latin typeface="Georgia" pitchFamily="18" charset="0"/>
              </a:rPr>
              <a:t>Глиняная игрушка начинает свою историю ещё с появления  первобытного человека, когда он развиваясь и совершенствуясь начал лепить  для себя необходимую утварь  для жилища – миски, горшки, а из  оставшихся кусочков  глины , слепил куклу или игрушку для сына или дочки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32656"/>
            <a:ext cx="70567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История игрушки</a:t>
            </a:r>
            <a:endParaRPr lang="ru-RU" sz="66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2" name="Picture 4" descr="C:\Users\галя\Pictures\УЗОРЫ\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4823">
            <a:off x="3905199" y="3862690"/>
            <a:ext cx="3019788" cy="2415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1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1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7869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err="1">
                <a:solidFill>
                  <a:prstClr val="black"/>
                </a:solidFill>
              </a:rPr>
              <a:t>Ульяна</a:t>
            </a:r>
            <a:r>
              <a:rPr lang="ru-RU" b="1" dirty="0">
                <a:solidFill>
                  <a:prstClr val="black"/>
                </a:solidFill>
              </a:rPr>
              <a:t> Ивановна Бабкина </a:t>
            </a:r>
            <a:r>
              <a:rPr lang="ru-RU" dirty="0">
                <a:solidFill>
                  <a:prstClr val="black"/>
                </a:solidFill>
              </a:rPr>
              <a:t>( 1889 - 1977г.г.) 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sz="1200" dirty="0">
                <a:solidFill>
                  <a:prstClr val="black"/>
                </a:solidFill>
              </a:rPr>
              <a:t/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- </a:t>
            </a:r>
            <a:r>
              <a:rPr lang="ru-RU" b="1" i="1" dirty="0">
                <a:solidFill>
                  <a:prstClr val="black"/>
                </a:solidFill>
              </a:rPr>
              <a:t>самая знаменитая мастерица.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Users\галя\Pictures\УЗОРЫ\igrushka281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628800"/>
            <a:ext cx="4668104" cy="48965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0" y="188640"/>
            <a:ext cx="7920880" cy="18722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Каргопольская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глиняная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игрушка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40510"/>
            <a:ext cx="9144000" cy="6817490"/>
          </a:xfrm>
          <a:prstGeom prst="rect">
            <a:avLst/>
          </a:prstGeom>
          <a:noFill/>
        </p:spPr>
      </p:pic>
      <p:pic>
        <p:nvPicPr>
          <p:cNvPr id="4098" name="Picture 2" descr="C:\Users\галя\Pictures\УЗОРЫ\берегин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27599" y="223355"/>
            <a:ext cx="2372193" cy="3202460"/>
          </a:xfrm>
          <a:prstGeom prst="rect">
            <a:avLst/>
          </a:prstGeom>
          <a:noFill/>
        </p:spPr>
      </p:pic>
      <p:pic>
        <p:nvPicPr>
          <p:cNvPr id="4101" name="Picture 5" descr="C:\Users\галя\Pictures\УЗОРЫ\igrushka2811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89040"/>
            <a:ext cx="3810000" cy="28702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3347864" y="404664"/>
            <a:ext cx="5256584" cy="28803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"</a:t>
            </a:r>
            <a:r>
              <a:rPr lang="ru-RU" sz="2000" b="1" dirty="0" err="1" smtClean="0">
                <a:solidFill>
                  <a:srgbClr val="002060"/>
                </a:solidFill>
                <a:latin typeface="Georgia" pitchFamily="18" charset="0"/>
              </a:rPr>
              <a:t>Берегиня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" - знак Земли </a:t>
            </a:r>
          </a:p>
          <a:p>
            <a:pPr>
              <a:buNone/>
            </a:pPr>
            <a:r>
              <a:rPr lang="ru-RU" sz="1600" b="1" dirty="0" smtClean="0">
                <a:latin typeface="Georgia" pitchFamily="18" charset="0"/>
              </a:rPr>
              <a:t>Земля для крестьянина была словно живое существо. Она "засыпала" на зиму и "присыпалась" от горячих лучей солнца.</a:t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Пила воду и родила урожай, нежно, по-матерински заботилась о людях: кормила, поила и одевала их, сохраняла от бед. И в глазах народа была она чистой и светлой. Поэтому фигурки глиняных </a:t>
            </a:r>
            <a:r>
              <a:rPr lang="ru-RU" sz="1600" b="1" dirty="0" err="1" smtClean="0">
                <a:latin typeface="Georgia" pitchFamily="18" charset="0"/>
              </a:rPr>
              <a:t>каргопольских</a:t>
            </a:r>
            <a:r>
              <a:rPr lang="ru-RU" sz="1600" b="1" dirty="0" smtClean="0">
                <a:latin typeface="Georgia" pitchFamily="18" charset="0"/>
              </a:rPr>
              <a:t> баб закрашивались белой краской.</a:t>
            </a:r>
          </a:p>
          <a:p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3717032"/>
            <a:ext cx="3456384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/>
              <a:t>«</a:t>
            </a:r>
            <a:r>
              <a:rPr lang="ru-RU" sz="2000" b="1" dirty="0" smtClean="0">
                <a:latin typeface="Georgia" pitchFamily="18" charset="0"/>
              </a:rPr>
              <a:t>Медведь" – знак плодородия</a:t>
            </a:r>
            <a:r>
              <a:rPr lang="ru-RU" sz="1100" dirty="0" smtClean="0">
                <a:latin typeface="Georgia" pitchFamily="18" charset="0"/>
              </a:rPr>
              <a:t/>
            </a:r>
            <a:br>
              <a:rPr lang="ru-RU" sz="1100" dirty="0" smtClean="0">
                <a:latin typeface="Georgia" pitchFamily="18" charset="0"/>
              </a:rPr>
            </a:br>
            <a:r>
              <a:rPr lang="ru-RU" sz="1400" b="1" dirty="0" smtClean="0">
                <a:latin typeface="Georgia" pitchFamily="18" charset="0"/>
              </a:rPr>
              <a:t>Медведь у большинства гончаров - добрый "</a:t>
            </a:r>
            <a:r>
              <a:rPr lang="ru-RU" sz="1400" b="1" dirty="0" err="1" smtClean="0">
                <a:latin typeface="Georgia" pitchFamily="18" charset="0"/>
              </a:rPr>
              <a:t>хозяюшко</a:t>
            </a:r>
            <a:r>
              <a:rPr lang="ru-RU" sz="1400" b="1" dirty="0" smtClean="0">
                <a:latin typeface="Georgia" pitchFamily="18" charset="0"/>
              </a:rPr>
              <a:t> леса". Он выходит на встречу к людям полным пирогов. Балагур, весело играет на гармошке:</a:t>
            </a:r>
            <a:br>
              <a:rPr lang="ru-RU" sz="1400" b="1" dirty="0" smtClean="0">
                <a:latin typeface="Georgia" pitchFamily="18" charset="0"/>
              </a:rPr>
            </a:br>
            <a:r>
              <a:rPr lang="ru-RU" sz="1400" b="1" i="1" dirty="0" smtClean="0">
                <a:latin typeface="Georgia" pitchFamily="18" charset="0"/>
              </a:rPr>
              <a:t>Поляночкой,</a:t>
            </a:r>
            <a:br>
              <a:rPr lang="ru-RU" sz="1400" b="1" i="1" dirty="0" smtClean="0">
                <a:latin typeface="Georgia" pitchFamily="18" charset="0"/>
              </a:rPr>
            </a:br>
            <a:r>
              <a:rPr lang="ru-RU" sz="1400" b="1" i="1" dirty="0" smtClean="0">
                <a:latin typeface="Georgia" pitchFamily="18" charset="0"/>
              </a:rPr>
              <a:t>Идет медведь с тальяночкой,</a:t>
            </a:r>
            <a:br>
              <a:rPr lang="ru-RU" sz="1400" b="1" i="1" dirty="0" smtClean="0">
                <a:latin typeface="Georgia" pitchFamily="18" charset="0"/>
              </a:rPr>
            </a:br>
            <a:r>
              <a:rPr lang="ru-RU" sz="1400" b="1" i="1" dirty="0" smtClean="0">
                <a:latin typeface="Georgia" pitchFamily="18" charset="0"/>
              </a:rPr>
              <a:t>Он идет, гармошку рвет,</a:t>
            </a:r>
            <a:br>
              <a:rPr lang="ru-RU" sz="1400" b="1" i="1" dirty="0" smtClean="0">
                <a:latin typeface="Georgia" pitchFamily="18" charset="0"/>
              </a:rPr>
            </a:br>
            <a:r>
              <a:rPr lang="ru-RU" sz="1400" b="1" i="1" dirty="0" err="1" smtClean="0">
                <a:latin typeface="Georgia" pitchFamily="18" charset="0"/>
              </a:rPr>
              <a:t>Баскую</a:t>
            </a:r>
            <a:r>
              <a:rPr lang="ru-RU" sz="1400" b="1" i="1" dirty="0" smtClean="0">
                <a:latin typeface="Georgia" pitchFamily="18" charset="0"/>
              </a:rPr>
              <a:t> песенку поет</a:t>
            </a:r>
            <a:r>
              <a:rPr lang="ru-RU" sz="1400" b="1" dirty="0" smtClean="0">
                <a:latin typeface="Georgia" pitchFamily="18" charset="0"/>
              </a:rPr>
              <a:t> - пела про него У.И. Бабкина</a:t>
            </a:r>
            <a:endParaRPr lang="ru-RU" sz="14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pic>
        <p:nvPicPr>
          <p:cNvPr id="18434" name="Picture 2" descr="C:\Users\галя\Pictures\УЗОРЫ\олень лось ба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3816424" cy="2667929"/>
          </a:xfrm>
          <a:prstGeom prst="rect">
            <a:avLst/>
          </a:prstGeom>
          <a:noFill/>
        </p:spPr>
      </p:pic>
      <p:pic>
        <p:nvPicPr>
          <p:cNvPr id="18435" name="Picture 3" descr="C:\Users\галя\Pictures\УЗОРЫ\полк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2656"/>
            <a:ext cx="2232248" cy="2991212"/>
          </a:xfrm>
          <a:prstGeom prst="rect">
            <a:avLst/>
          </a:prstGeom>
          <a:noFill/>
        </p:spPr>
      </p:pic>
      <p:pic>
        <p:nvPicPr>
          <p:cNvPr id="18436" name="Picture 4" descr="C:\Users\галя\Pictures\УЗОРЫ\сюже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212976"/>
            <a:ext cx="3600400" cy="3424211"/>
          </a:xfrm>
          <a:prstGeom prst="rect">
            <a:avLst/>
          </a:prstGeom>
          <a:noFill/>
        </p:spPr>
      </p:pic>
      <p:pic>
        <p:nvPicPr>
          <p:cNvPr id="18437" name="Picture 5" descr="C:\Users\галя\Pictures\УЗОРЫ\тяни-толкай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501008"/>
            <a:ext cx="4032448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256490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Олень, лось, баран – знаки неба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2780928"/>
            <a:ext cx="225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Полкан</a:t>
            </a:r>
            <a:r>
              <a:rPr lang="ru-RU" b="1" dirty="0" smtClean="0">
                <a:solidFill>
                  <a:schemeClr val="bg1"/>
                </a:solidFill>
              </a:rPr>
              <a:t>- знак солнца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6021288"/>
            <a:ext cx="358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Тяни-толкай – борьба добра и зла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623731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Крестьянская жизнь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2089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Дымковская игрушка</a:t>
            </a:r>
            <a:endParaRPr lang="ru-RU" sz="66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3816424" cy="4339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Дымковская игрушка – оригинальный глиняный промысел, зародившийся и сохранившийся исключительно на территории Вятского края (Кировской области), в слободе Дымково, где издавна селились печники и гончары.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458" name="Picture 2" descr="C:\Users\галя\Pictures\УЗОРЫ\90318882_large_0035039Lepjatdymkovskujuigrushkuizglinyzatemsushatsnachalanast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5018">
            <a:off x="4241711" y="1601434"/>
            <a:ext cx="3384377" cy="2402907"/>
          </a:xfrm>
          <a:prstGeom prst="rect">
            <a:avLst/>
          </a:prstGeom>
          <a:noFill/>
        </p:spPr>
      </p:pic>
      <p:pic>
        <p:nvPicPr>
          <p:cNvPr id="19459" name="Picture 3" descr="C:\Users\галя\Pictures\УЗОРЫ\0_5ec39_81639d53_XL.jpg"/>
          <p:cNvPicPr>
            <a:picLocks noChangeAspect="1" noChangeArrowheads="1"/>
          </p:cNvPicPr>
          <p:nvPr/>
        </p:nvPicPr>
        <p:blipFill>
          <a:blip r:embed="rId4" cstate="print"/>
          <a:srcRect r="3077" b="9828"/>
          <a:stretch>
            <a:fillRect/>
          </a:stretch>
        </p:blipFill>
        <p:spPr bwMode="auto">
          <a:xfrm rot="531088">
            <a:off x="5237685" y="4035510"/>
            <a:ext cx="3386414" cy="2362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40510"/>
            <a:ext cx="9144000" cy="68174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4303455"/>
            <a:ext cx="8424936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Игрушка лепится из местной красной глины по частям (в отличие от других игрушек, которые лепятся из единого куска глины). Дымковской игрушке чужды полутона и незаметные переходы. Неразбавленные яркие краски создают ощущение радости жизни. Узоры имеют простые геометрические формы: круги, клетку, волны. В целом в каждой игрушке может быть использовано до 10 цветов. Вплоть до сегодняшнего дня дымковская игрушка изготавливается вручную, каждая игрушка – неповторимая авторская работа. </a:t>
            </a:r>
            <a:endParaRPr lang="ru-RU" sz="2000" b="1" dirty="0"/>
          </a:p>
        </p:txBody>
      </p:sp>
      <p:pic>
        <p:nvPicPr>
          <p:cNvPr id="20482" name="Picture 2" descr="C:\Users\галя\Pictures\УЗОРЫ\2661497-5a0283adcc3d01f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1728191" cy="3555136"/>
          </a:xfrm>
          <a:prstGeom prst="rect">
            <a:avLst/>
          </a:prstGeom>
          <a:noFill/>
        </p:spPr>
      </p:pic>
      <p:pic>
        <p:nvPicPr>
          <p:cNvPr id="20483" name="Picture 3" descr="C:\Users\галя\Pictures\УЗОРЫ\карусель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32656"/>
            <a:ext cx="2354387" cy="3062276"/>
          </a:xfrm>
          <a:prstGeom prst="rect">
            <a:avLst/>
          </a:prstGeom>
          <a:noFill/>
        </p:spPr>
      </p:pic>
      <p:pic>
        <p:nvPicPr>
          <p:cNvPr id="20484" name="Picture 4" descr="C:\Users\галя\Pictures\УЗОРЫ\нянь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2852150" cy="41038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3573016"/>
            <a:ext cx="148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МАСЛЕНИЦА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3429000"/>
            <a:ext cx="120218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КАРУСЕЛЬ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1124744"/>
            <a:ext cx="100700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НЯНЬКА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я\Pictures\УЗОРЫ\0_63f0f_ef315f07_L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174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77424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err="1" smtClean="0">
                <a:ln w="3810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Филимоновская</a:t>
            </a:r>
            <a:r>
              <a:rPr lang="ru-RU" sz="8000" b="1" cap="none" spc="0" dirty="0" smtClean="0">
                <a:ln w="3810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игрушка</a:t>
            </a:r>
            <a:endParaRPr lang="ru-RU" sz="8000" b="1" cap="none" spc="0" dirty="0">
              <a:ln w="3810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828836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Необычайно красочна народная игрушка  из села Филимоново Тульской области.  </a:t>
            </a:r>
            <a:r>
              <a:rPr lang="ru-RU" sz="2800" b="1" dirty="0" err="1">
                <a:solidFill>
                  <a:srgbClr val="FF0000"/>
                </a:solidFill>
              </a:rPr>
              <a:t>Филимоновские</a:t>
            </a:r>
            <a:r>
              <a:rPr lang="ru-RU" sz="2800" b="1" dirty="0">
                <a:solidFill>
                  <a:srgbClr val="FF0000"/>
                </a:solidFill>
              </a:rPr>
              <a:t> игрушки лепные, почти всегда со свистком. </a:t>
            </a:r>
          </a:p>
        </p:txBody>
      </p:sp>
      <p:pic>
        <p:nvPicPr>
          <p:cNvPr id="26625" name="Picture 1" descr="C:\Users\галя\Pictures\УЗОРЫ\ол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149080"/>
            <a:ext cx="1247775" cy="2190750"/>
          </a:xfrm>
          <a:prstGeom prst="rect">
            <a:avLst/>
          </a:prstGeom>
          <a:noFill/>
        </p:spPr>
      </p:pic>
      <p:pic>
        <p:nvPicPr>
          <p:cNvPr id="26626" name="Picture 2" descr="C:\Users\галя\Pictures\УЗОРЫ\_2_1_~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62596">
            <a:off x="4788024" y="4221088"/>
            <a:ext cx="2097215" cy="2348880"/>
          </a:xfrm>
          <a:prstGeom prst="rect">
            <a:avLst/>
          </a:prstGeom>
          <a:noFill/>
        </p:spPr>
      </p:pic>
      <p:pic>
        <p:nvPicPr>
          <p:cNvPr id="26627" name="Picture 3" descr="C:\Users\галя\Pictures\УЗОРЫ\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68248">
            <a:off x="2771800" y="4221088"/>
            <a:ext cx="163293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323</Words>
  <Application>Microsoft Office PowerPoint</Application>
  <PresentationFormat>Экран (4:3)</PresentationFormat>
  <Paragraphs>41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Цели: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символы</vt:lpstr>
      <vt:lpstr>Сугубо филимоновский сюжет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галя</cp:lastModifiedBy>
  <cp:revision>31</cp:revision>
  <dcterms:created xsi:type="dcterms:W3CDTF">2013-09-29T12:08:47Z</dcterms:created>
  <dcterms:modified xsi:type="dcterms:W3CDTF">2013-09-29T17:12:34Z</dcterms:modified>
</cp:coreProperties>
</file>