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63" r:id="rId4"/>
    <p:sldId id="258" r:id="rId5"/>
    <p:sldId id="262" r:id="rId6"/>
    <p:sldId id="270" r:id="rId7"/>
    <p:sldId id="268" r:id="rId8"/>
    <p:sldId id="265" r:id="rId9"/>
    <p:sldId id="261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3" d="100"/>
          <a:sy n="93" d="100"/>
        </p:scale>
        <p:origin x="-158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A8C3E-2643-402B-BEDD-0D5177BBB55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A03814-BAD7-4047-89DF-D100C79BF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03814-BAD7-4047-89DF-D100C79BFAE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03814-BAD7-4047-89DF-D100C79BFAE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03814-BAD7-4047-89DF-D100C79BFAE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03814-BAD7-4047-89DF-D100C79BFAE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03814-BAD7-4047-89DF-D100C79BFAE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D5C24DF-B781-49E3-A6E3-04653A6EA21F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0C668C3-D5F7-427C-AA1A-2A78D63A36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 advTm="1000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7143800" cy="107156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Полезные продукты</a:t>
            </a:r>
            <a:endParaRPr lang="ru-RU" sz="5400" dirty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857752" y="5143512"/>
            <a:ext cx="3214710" cy="982651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Презентацию подготовила </a:t>
            </a:r>
          </a:p>
          <a:p>
            <a:pPr>
              <a:buNone/>
            </a:pPr>
            <a:r>
              <a:rPr lang="ru-RU" dirty="0" smtClean="0"/>
              <a:t>учитель-логопед </a:t>
            </a:r>
            <a:r>
              <a:rPr lang="ru-RU" dirty="0" err="1" smtClean="0"/>
              <a:t>МДОУ-д</a:t>
            </a:r>
            <a:r>
              <a:rPr lang="ru-RU" dirty="0" smtClean="0"/>
              <a:t>/с </a:t>
            </a:r>
            <a:r>
              <a:rPr lang="ru-RU" dirty="0" smtClean="0"/>
              <a:t>№3 </a:t>
            </a:r>
          </a:p>
          <a:p>
            <a:pPr>
              <a:buNone/>
            </a:pPr>
            <a:r>
              <a:rPr lang="ru-RU" dirty="0" smtClean="0"/>
              <a:t>        города Люберцы</a:t>
            </a:r>
          </a:p>
          <a:p>
            <a:pPr>
              <a:buNone/>
            </a:pPr>
            <a:r>
              <a:rPr lang="ru-RU" dirty="0" smtClean="0"/>
              <a:t>            Антонова С.А. </a:t>
            </a:r>
            <a:endParaRPr lang="ru-RU" dirty="0"/>
          </a:p>
        </p:txBody>
      </p:sp>
      <p:pic>
        <p:nvPicPr>
          <p:cNvPr id="2049" name="Picture 1" descr="C:\Documents and Settings\User\Рабочий стол\ur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143116"/>
            <a:ext cx="3887466" cy="258444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slow" advClick="0" advTm="240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57224" y="714356"/>
            <a:ext cx="78581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Кашу маслом не испортишь </a:t>
            </a:r>
            <a:endParaRPr lang="ru-RU" dirty="0"/>
          </a:p>
        </p:txBody>
      </p:sp>
      <p:pic>
        <p:nvPicPr>
          <p:cNvPr id="17410" name="Picture 2" descr="C:\Documents and Settings\User\Рабочий стол\img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786190"/>
            <a:ext cx="3726203" cy="25574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1" name="Picture 3" descr="C:\Documents and Settings\User\Рабочий стол\img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929066"/>
            <a:ext cx="3286148" cy="2393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2" name="Picture 4" descr="C:\Documents and Settings\User\Рабочий стол\img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571612"/>
            <a:ext cx="3571900" cy="2750363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  <a:prstDash val="sysDash"/>
          </a:ln>
          <a:effectLst>
            <a:softEdge rad="112500"/>
          </a:effectLst>
        </p:spPr>
      </p:pic>
    </p:spTree>
  </p:cSld>
  <p:clrMapOvr>
    <a:masterClrMapping/>
  </p:clrMapOvr>
  <p:transition spd="slow" advTm="1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85786" y="642918"/>
            <a:ext cx="800105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1" name="Picture 3" descr="C:\Documents and Settings\User\Рабочий стол\legkij-ovoshhnoj-sal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071810"/>
            <a:ext cx="4143404" cy="3107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53218"/>
            <a:ext cx="4686304" cy="1143000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Салат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7412" name="Picture 4" descr="C:\Documents and Settings\User\Рабочий стол\salat-iz-svezhej-kapusty-s-majonez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857364"/>
            <a:ext cx="3500462" cy="3023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1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Documents and Settings\User\Рабочий стол\553-salat-iz-morkovi-s-chesnokom-i-syrom-rece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83895">
            <a:off x="826236" y="816750"/>
            <a:ext cx="3536702" cy="357928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4" name="Picture 2" descr="C:\Documents and Settings\User\Рабочий стол\krasnokochanna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521078">
            <a:off x="4302661" y="1948713"/>
            <a:ext cx="4690991" cy="4161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10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C:\Documents and Settings\User\Рабочий стол\search_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071546"/>
            <a:ext cx="5509967" cy="4422799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1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User\Рабочий стол\salat-iz-svezhej-kapusty-s-majonez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142984"/>
            <a:ext cx="5127820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Documents and Settings\User\Рабочий стол\salat-s-okorochkom-retsept-salata-s-kopchenoy-kurits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28604"/>
            <a:ext cx="6429420" cy="5882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10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929618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dirty="0" smtClean="0"/>
              <a:t>Щи, да каша – пища наша.    </a:t>
            </a:r>
            <a:endParaRPr lang="ru-RU" sz="4800" dirty="0"/>
          </a:p>
        </p:txBody>
      </p:sp>
      <p:pic>
        <p:nvPicPr>
          <p:cNvPr id="17410" name="Picture 2" descr="C:\Documents and Settings\User\Рабочий стол\u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571612"/>
            <a:ext cx="5643602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472518" cy="203277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Поешь  рыбки, будут     ножки</a:t>
            </a:r>
            <a:br>
              <a:rPr lang="ru-RU" dirty="0" smtClean="0"/>
            </a:br>
            <a:r>
              <a:rPr lang="ru-RU" dirty="0" smtClean="0"/>
              <a:t>                   прытки.                </a:t>
            </a:r>
            <a:endParaRPr lang="ru-RU" dirty="0"/>
          </a:p>
        </p:txBody>
      </p:sp>
      <p:pic>
        <p:nvPicPr>
          <p:cNvPr id="35842" name="Picture 2" descr="C:\Documents and Settings\User\Рабочий стол\img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1714488"/>
            <a:ext cx="2643206" cy="2116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5845" name="Picture 5" descr="C:\Documents and Settings\User\Рабочий стол\ur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14554"/>
            <a:ext cx="3786214" cy="26862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5846" name="Picture 6" descr="C:\Documents and Settings\User\Рабочий стол\img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4572008"/>
            <a:ext cx="2786082" cy="2086873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Прямая со стрелкой 8"/>
          <p:cNvCxnSpPr/>
          <p:nvPr/>
        </p:nvCxnSpPr>
        <p:spPr>
          <a:xfrm>
            <a:off x="4071934" y="3286124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5822165" y="3679033"/>
            <a:ext cx="14287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5107785" y="3750471"/>
            <a:ext cx="92869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1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428604"/>
            <a:ext cx="3714776" cy="1105842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Витамин </a:t>
            </a:r>
            <a:r>
              <a:rPr lang="ru-RU" sz="4800" b="1" dirty="0">
                <a:solidFill>
                  <a:srgbClr val="FF0000"/>
                </a:solidFill>
              </a:rPr>
              <a:t>А</a:t>
            </a:r>
            <a:r>
              <a:rPr lang="ru-RU" sz="4800" dirty="0">
                <a:solidFill>
                  <a:srgbClr val="FF0000"/>
                </a:solidFill>
              </a:rPr>
              <a:t> </a:t>
            </a:r>
          </a:p>
        </p:txBody>
      </p:sp>
      <p:pic>
        <p:nvPicPr>
          <p:cNvPr id="1026" name="Picture 2" descr="C:\Documents and Settings\User\Рабочий стол\прод питания\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3500462" cy="39447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Documents and Settings\User\Рабочий стол\img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6569" y="1142984"/>
            <a:ext cx="2558290" cy="206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6" descr="C:\Documents and Settings\User\Рабочий стол\img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00438"/>
            <a:ext cx="3296058" cy="2285992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1023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42910" y="285728"/>
            <a:ext cx="3714776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5" name="Заголовок 12"/>
          <p:cNvSpPr>
            <a:spLocks noGrp="1"/>
          </p:cNvSpPr>
          <p:nvPr>
            <p:ph type="title"/>
          </p:nvPr>
        </p:nvSpPr>
        <p:spPr>
          <a:xfrm>
            <a:off x="571472" y="928670"/>
            <a:ext cx="3643338" cy="81832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Витамин А </a:t>
            </a:r>
            <a:r>
              <a:rPr lang="ru-RU" sz="2800" b="1" dirty="0" err="1" smtClean="0">
                <a:solidFill>
                  <a:srgbClr val="FF0000"/>
                </a:solidFill>
              </a:rPr>
              <a:t>важнен</a:t>
            </a:r>
            <a:r>
              <a:rPr lang="ru-RU" sz="2800" b="1" dirty="0" smtClean="0">
                <a:solidFill>
                  <a:srgbClr val="FF0000"/>
                </a:solidFill>
              </a:rPr>
              <a:t> для зрения   и    для роста ребёнка.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7411" name="Picture 3" descr="C:\Documents and Settings\User\Рабочий стол\молочные продукты - Поиск в Google_files\vitamina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357430"/>
            <a:ext cx="4143404" cy="4286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2" name="Picture 4" descr="C:\Documents and Settings\User\Рабочий стол\img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214422"/>
            <a:ext cx="3733465" cy="2270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3" name="Picture 5" descr="C:\Documents and Settings\User\Рабочий стол\ur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6193" y="3714751"/>
            <a:ext cx="4011081" cy="30083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143248"/>
            <a:ext cx="3944205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500034" y="285728"/>
            <a:ext cx="4143404" cy="1928826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Витамин </a:t>
            </a:r>
            <a:r>
              <a:rPr lang="ru-RU" b="1" dirty="0">
                <a:solidFill>
                  <a:srgbClr val="FF0000"/>
                </a:solidFill>
              </a:rPr>
              <a:t>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428604"/>
            <a:ext cx="3929090" cy="2071702"/>
          </a:xfrm>
        </p:spPr>
        <p:txBody>
          <a:bodyPr/>
          <a:lstStyle/>
          <a:p>
            <a:r>
              <a:rPr lang="ru-RU" dirty="0" smtClean="0"/>
              <a:t>Витамин</a:t>
            </a:r>
            <a:r>
              <a:rPr lang="en-US" dirty="0" smtClean="0"/>
              <a:t> </a:t>
            </a:r>
            <a:r>
              <a:rPr lang="ru-RU" dirty="0" smtClean="0"/>
              <a:t> В - помогает работать нашему сердцу.  Его можно найти в молоке, мясе, хлебе, орехах.</a:t>
            </a:r>
          </a:p>
          <a:p>
            <a:endParaRPr lang="ru-RU" dirty="0"/>
          </a:p>
        </p:txBody>
      </p:sp>
      <p:pic>
        <p:nvPicPr>
          <p:cNvPr id="9" name="Содержимое 8" descr="top_bread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6286512" y="1500174"/>
            <a:ext cx="2500330" cy="1930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Documents and Settings\User\Рабочий стол\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2000240"/>
            <a:ext cx="2357454" cy="207170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5364" name="Picture 4" descr="http://t3.gstatic.com/images?q=tbn:ANd9GcS9_KBOpNSvB7F-rXq5-dhClveF1vIsRUKgexRsrcQ2UiyzFQm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2500306"/>
            <a:ext cx="1666876" cy="171451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whea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00826" y="3500438"/>
            <a:ext cx="1943100" cy="2752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57158" y="1857364"/>
            <a:ext cx="3571900" cy="2428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071670" y="357166"/>
            <a:ext cx="3500462" cy="1143000"/>
          </a:xfrm>
        </p:spPr>
        <p:txBody>
          <a:bodyPr/>
          <a:lstStyle/>
          <a:p>
            <a:r>
              <a:rPr lang="ru-RU" smtClean="0"/>
              <a:t>Витамин В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1928802"/>
            <a:ext cx="3500462" cy="25003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Витамин В помогает людям сохранить энергию и быть радостными. </a:t>
            </a:r>
            <a:endParaRPr lang="ru-RU" dirty="0"/>
          </a:p>
        </p:txBody>
      </p:sp>
      <p:pic>
        <p:nvPicPr>
          <p:cNvPr id="16386" name="Picture 2" descr="C:\Documents and Settings\User\Рабочий стол\молочные продукты - Поиск в Google_files\img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244361" y="1042127"/>
            <a:ext cx="3000373" cy="4059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9" name="Picture 5" descr="C:\Documents and Settings\User\Рабочий стол\мальч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429132"/>
            <a:ext cx="2789243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71472" y="428604"/>
            <a:ext cx="8215370" cy="10001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8572528" cy="100013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Рыба очень полезна для роста костей и зубов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1" name="Содержимое 10" descr="300px-06-10-06smil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429256" y="2571744"/>
            <a:ext cx="2928958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8916" name="Picture 4" descr="C:\Documents and Settings\User\Рабочий стол\24a3d5-300x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928802"/>
            <a:ext cx="4095759" cy="30718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4643438" y="185736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 rot="10800000" flipV="1">
            <a:off x="214282" y="1571612"/>
            <a:ext cx="89297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3562" name="Picture 10" descr="Модели скелет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4643446"/>
            <a:ext cx="3048000" cy="18097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488" y="285728"/>
            <a:ext cx="35719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/>
                </a:solidFill>
              </a:rPr>
              <a:t>Витамин С</a:t>
            </a:r>
            <a:endParaRPr lang="ru-RU" sz="4800" dirty="0">
              <a:solidFill>
                <a:schemeClr val="accent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572132" y="1500174"/>
            <a:ext cx="2657436" cy="457203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/>
              <a:t>Витамин с очень важен, чтобы мы не болели</a:t>
            </a:r>
          </a:p>
          <a:p>
            <a:pPr algn="ctr">
              <a:buNone/>
            </a:pPr>
            <a:r>
              <a:rPr lang="ru-RU" sz="2800" dirty="0" smtClean="0"/>
              <a:t>(Поддерживает иммунитет) </a:t>
            </a:r>
          </a:p>
          <a:p>
            <a:pPr algn="ctr">
              <a:buNone/>
            </a:pPr>
            <a:r>
              <a:rPr lang="ru-RU" sz="2800" dirty="0" smtClean="0"/>
              <a:t>и  сохраняли здоровой нашу психику.</a:t>
            </a:r>
            <a:endParaRPr lang="ru-RU" sz="2800" dirty="0"/>
          </a:p>
        </p:txBody>
      </p:sp>
      <p:pic>
        <p:nvPicPr>
          <p:cNvPr id="22530" name="Picture 2" descr="http://t3.gstatic.com/images?q=tbn:ANd9GcTTNzRI0lxGvj2GtpQU2yBMGHXu8wN3xu7MxLzc4kD8IX2hVrG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4921643" cy="4062429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2976" y="285728"/>
            <a:ext cx="6643734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Большое количество витаминов содержится в ягодах  и  фруктах. </a:t>
            </a:r>
            <a:endParaRPr lang="ru-RU" sz="3200" dirty="0"/>
          </a:p>
        </p:txBody>
      </p:sp>
      <p:pic>
        <p:nvPicPr>
          <p:cNvPr id="10" name="Содержимое 9" descr="zyyy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71472" y="2285992"/>
            <a:ext cx="2466975" cy="213360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2" name="Содержимое 11" descr="черника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357554" y="3857628"/>
            <a:ext cx="2357454" cy="264320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6389" name="Picture 5" descr="C:\Documents and Settings\User\Рабочий стол\cj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428868"/>
            <a:ext cx="2643206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24878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Развитие и рост кос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71612"/>
            <a:ext cx="4548197" cy="3071815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1604" y="285728"/>
            <a:ext cx="4714908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Строение человека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1857364"/>
            <a:ext cx="2500330" cy="3500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Человек состоит из скелета, внутренних органов и различных систем.</a:t>
            </a:r>
          </a:p>
          <a:p>
            <a:pPr algn="ctr"/>
            <a:r>
              <a:rPr lang="ru-RU" sz="2000" dirty="0" smtClean="0"/>
              <a:t>Чтобы все наши органы были здоровы , нужно правильно питаться. И пить много воды.</a:t>
            </a:r>
            <a:endParaRPr lang="ru-RU" sz="2000" dirty="0"/>
          </a:p>
        </p:txBody>
      </p:sp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4929198"/>
            <a:ext cx="2571768" cy="1519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0" name="Picture 2" descr="C:\Documents and Settings\User\Рабочий стол\chistaya_vo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929199"/>
            <a:ext cx="1571636" cy="13908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136</Words>
  <Application>Microsoft Office PowerPoint</Application>
  <PresentationFormat>Экран (4:3)</PresentationFormat>
  <Paragraphs>32</Paragraphs>
  <Slides>17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Полезные продукты</vt:lpstr>
      <vt:lpstr>Витамин А </vt:lpstr>
      <vt:lpstr>Витамин А важнен для зрения   и    для роста ребёнка.</vt:lpstr>
      <vt:lpstr>Витамин В</vt:lpstr>
      <vt:lpstr>Витамин В</vt:lpstr>
      <vt:lpstr>Рыба очень полезна для роста костей и зубов.</vt:lpstr>
      <vt:lpstr>Витамин С</vt:lpstr>
      <vt:lpstr>Большое количество витаминов содержится в ягодах  и  фруктах. </vt:lpstr>
      <vt:lpstr>Строение человека</vt:lpstr>
      <vt:lpstr>Кашу маслом не испортишь </vt:lpstr>
      <vt:lpstr>  Салат</vt:lpstr>
      <vt:lpstr>Слайд 12</vt:lpstr>
      <vt:lpstr>Слайд 13</vt:lpstr>
      <vt:lpstr>Слайд 14</vt:lpstr>
      <vt:lpstr>Слайд 15</vt:lpstr>
      <vt:lpstr>Щи, да каша – пища наша.    </vt:lpstr>
      <vt:lpstr>Поешь  рыбки, будут     ножки                    прытки.             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51</cp:revision>
  <dcterms:created xsi:type="dcterms:W3CDTF">2013-03-19T20:10:13Z</dcterms:created>
  <dcterms:modified xsi:type="dcterms:W3CDTF">2013-09-29T18:29:12Z</dcterms:modified>
</cp:coreProperties>
</file>