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1F18-2D8D-4E3E-8D93-9EB1D07BDDD5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B0976-87B2-45EC-BB9D-7F79340D9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492896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</a:t>
            </a:r>
            <a:r>
              <a:rPr lang="ru-RU" dirty="0" smtClean="0"/>
              <a:t>математических </a:t>
            </a:r>
            <a:r>
              <a:rPr lang="ru-RU" dirty="0" smtClean="0"/>
              <a:t>выражений </a:t>
            </a:r>
            <a:r>
              <a:rPr lang="ru-RU" dirty="0" smtClean="0"/>
              <a:t>и </a:t>
            </a:r>
            <a:r>
              <a:rPr lang="ru-RU" dirty="0" smtClean="0"/>
              <a:t>уравнений</a:t>
            </a:r>
            <a:br>
              <a:rPr lang="ru-RU" dirty="0" smtClean="0"/>
            </a:br>
            <a:r>
              <a:rPr lang="ru-RU" sz="2800" dirty="0" smtClean="0"/>
              <a:t>Власова И.В., учитель начальных </a:t>
            </a:r>
            <a:r>
              <a:rPr lang="ru-RU" sz="2800" smtClean="0"/>
              <a:t>классов </a:t>
            </a:r>
            <a:br>
              <a:rPr lang="ru-RU" sz="2800" smtClean="0"/>
            </a:br>
            <a:r>
              <a:rPr lang="ru-RU" sz="2800" smtClean="0"/>
              <a:t>ГБОУ гимназии № 330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Сформировать </a:t>
            </a:r>
            <a:r>
              <a:rPr lang="ru-RU" dirty="0" smtClean="0"/>
              <a:t>представление о математических расчетах, которые используются в проекте.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Ввести: </a:t>
            </a:r>
            <a:r>
              <a:rPr lang="ru-RU" dirty="0" smtClean="0"/>
              <a:t>способ оформления</a:t>
            </a:r>
            <a:r>
              <a:rPr lang="ru-RU" b="1" dirty="0" smtClean="0"/>
              <a:t> </a:t>
            </a:r>
            <a:r>
              <a:rPr lang="ru-RU" dirty="0" smtClean="0"/>
              <a:t>и составления сметы.</a:t>
            </a:r>
          </a:p>
          <a:p>
            <a:r>
              <a:rPr lang="ru-RU" b="1" dirty="0" smtClean="0"/>
              <a:t>Научить </a:t>
            </a:r>
            <a:r>
              <a:rPr lang="ru-RU" dirty="0" smtClean="0"/>
              <a:t>использовать приобретённые знания и умения в практической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компоненты действия сложения</a:t>
            </a:r>
          </a:p>
          <a:p>
            <a:r>
              <a:rPr lang="ru-RU" dirty="0" smtClean="0"/>
              <a:t>Назовите компоненты действия вычитания</a:t>
            </a:r>
          </a:p>
          <a:p>
            <a:r>
              <a:rPr lang="ru-RU" dirty="0" smtClean="0"/>
              <a:t> Назовите компоненты действия умножения</a:t>
            </a:r>
          </a:p>
          <a:p>
            <a:r>
              <a:rPr lang="ru-RU" dirty="0" smtClean="0"/>
              <a:t>Назовите компоненты действия деления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Математические выражения числовые и буквенные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(4*11)*(99+485:485)</a:t>
            </a:r>
          </a:p>
          <a:p>
            <a:r>
              <a:rPr lang="ru-RU" dirty="0" smtClean="0"/>
              <a:t>(290+170+310+230):10</a:t>
            </a:r>
          </a:p>
          <a:p>
            <a:r>
              <a:rPr lang="ru-RU" dirty="0" smtClean="0"/>
              <a:t>7852*68+68*2148</a:t>
            </a:r>
          </a:p>
          <a:p>
            <a:r>
              <a:rPr lang="ru-RU" dirty="0" smtClean="0"/>
              <a:t>(</a:t>
            </a:r>
            <a:r>
              <a:rPr lang="en-US" dirty="0" smtClean="0"/>
              <a:t>d-k</a:t>
            </a:r>
            <a:r>
              <a:rPr lang="ru-RU" dirty="0" smtClean="0"/>
              <a:t>)</a:t>
            </a:r>
            <a:r>
              <a:rPr lang="en-US" dirty="0" smtClean="0"/>
              <a:t>*(</a:t>
            </a:r>
            <a:r>
              <a:rPr lang="en-US" dirty="0" err="1" smtClean="0"/>
              <a:t>x+y</a:t>
            </a:r>
            <a:r>
              <a:rPr lang="en-US" dirty="0" smtClean="0"/>
              <a:t>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a+a</a:t>
            </a:r>
            <a:r>
              <a:rPr lang="en-US" dirty="0" smtClean="0"/>
              <a:t>)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: (b-b)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 среди ответов правильный, обоснуй свой выбор, сделай проверку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3 497 616 : 856 = 486</a:t>
            </a:r>
          </a:p>
          <a:p>
            <a:r>
              <a:rPr lang="ru-RU" dirty="0" smtClean="0"/>
              <a:t>3 497 616 : 856 = 40 806</a:t>
            </a:r>
          </a:p>
          <a:p>
            <a:r>
              <a:rPr lang="ru-RU" dirty="0" smtClean="0"/>
              <a:t>3 497 616 : 856 = 4 083</a:t>
            </a:r>
          </a:p>
          <a:p>
            <a:r>
              <a:rPr lang="ru-RU" dirty="0" smtClean="0"/>
              <a:t>3 497 616 : 856 = 4 086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Математическое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(101 207 – 46 528 + </a:t>
            </a:r>
            <a:r>
              <a:rPr lang="en-US" dirty="0" smtClean="0"/>
              <a:t>y</a:t>
            </a:r>
            <a:r>
              <a:rPr lang="ru-RU" dirty="0" smtClean="0"/>
              <a:t> : 180) * (17 625 : 25 –</a:t>
            </a:r>
            <a:r>
              <a:rPr lang="en-US" dirty="0" smtClean="0"/>
              <a:t> x*14</a:t>
            </a:r>
            <a:r>
              <a:rPr lang="ru-RU" dirty="0" smtClean="0"/>
              <a:t>)</a:t>
            </a:r>
            <a:r>
              <a:rPr lang="en-US" dirty="0" smtClean="0"/>
              <a:t> =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 уравнение с наименьшим корнем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х</a:t>
            </a:r>
            <a:r>
              <a:rPr lang="ru-RU" dirty="0" smtClean="0"/>
              <a:t> + 32) – 117 =622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х</a:t>
            </a:r>
            <a:r>
              <a:rPr lang="ru-RU" dirty="0" smtClean="0"/>
              <a:t> +320) – 117 =622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х</a:t>
            </a:r>
            <a:r>
              <a:rPr lang="ru-RU" dirty="0" smtClean="0"/>
              <a:t> +100) – 117 =622</a:t>
            </a:r>
          </a:p>
          <a:p>
            <a:r>
              <a:rPr lang="ru-RU" dirty="0" smtClean="0"/>
              <a:t>Дополните это задание уравнением, корень которого будет наибольшим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</a:t>
            </a:r>
            <a:r>
              <a:rPr lang="ru-RU" dirty="0" err="1" smtClean="0"/>
              <a:t>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– (b + x * d)=y</a:t>
            </a:r>
          </a:p>
          <a:p>
            <a:r>
              <a:rPr lang="ru-RU" dirty="0" smtClean="0"/>
              <a:t>Уравнение упрощенного варианта</a:t>
            </a:r>
          </a:p>
          <a:p>
            <a:r>
              <a:rPr lang="ru-RU" dirty="0" smtClean="0"/>
              <a:t>120 – (7 * </a:t>
            </a:r>
            <a:r>
              <a:rPr lang="ru-RU" dirty="0" err="1" smtClean="0"/>
              <a:t>х</a:t>
            </a:r>
            <a:r>
              <a:rPr lang="ru-RU" dirty="0" smtClean="0"/>
              <a:t> + 18) = 60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4714908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C00000"/>
                </a:solidFill>
              </a:rPr>
              <a:t> Практическое </a:t>
            </a:r>
            <a:r>
              <a:rPr lang="ru-RU" dirty="0" smtClean="0">
                <a:solidFill>
                  <a:srgbClr val="C00000"/>
                </a:solidFill>
              </a:rPr>
              <a:t>задание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В школе летом проходит косметический ремонт. Для него требуется 26 рулонов обоев и 17 банок с краской. Рассчитайте бюджет ремонта, пользуясь данными </a:t>
            </a:r>
            <a:r>
              <a:rPr lang="ru-RU" dirty="0" err="1" smtClean="0"/>
              <a:t>прайс</a:t>
            </a:r>
            <a:r>
              <a:rPr lang="ru-RU" dirty="0" smtClean="0"/>
              <a:t> – листа.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Итог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Задания были простыми, сложными, доступными</a:t>
            </a:r>
            <a:br>
              <a:rPr lang="ru-RU" dirty="0" smtClean="0"/>
            </a:br>
            <a:r>
              <a:rPr lang="ru-RU" dirty="0" smtClean="0"/>
              <a:t>2. обоснуйте необходимость изменения заданий в сторону усложнения или упрощения</a:t>
            </a:r>
            <a:br>
              <a:rPr lang="ru-RU" dirty="0" smtClean="0"/>
            </a:br>
            <a:r>
              <a:rPr lang="ru-RU" dirty="0" smtClean="0"/>
              <a:t>3. на уроке я себя чувствовал…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217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Решение математических выражений и уравнений Власова И.В., учитель начальных классов  ГБОУ гимназии № 330</vt:lpstr>
      <vt:lpstr>Слайд 2</vt:lpstr>
      <vt:lpstr>Математические выражения числовые и буквенные</vt:lpstr>
      <vt:lpstr>Найди среди ответов правильный, обоснуй свой выбор, сделай проверку </vt:lpstr>
      <vt:lpstr>Математическое выражение</vt:lpstr>
      <vt:lpstr>Уравнения</vt:lpstr>
      <vt:lpstr>Найти х</vt:lpstr>
      <vt:lpstr> Практическое задание В школе летом проходит косметический ремонт. Для него требуется 26 рулонов обоев и 17 банок с краской. Рассчитайте бюджет ремонта, пользуясь данными прайс – листа. </vt:lpstr>
      <vt:lpstr>Итог 1. Задания были простыми, сложными, доступными 2. обоснуйте необходимость изменения заданий в сторону усложнения или упрощения 3. на уроке я себя чувствовал…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математических выражений и уравнений</dc:title>
  <dc:creator>123</dc:creator>
  <cp:lastModifiedBy>123</cp:lastModifiedBy>
  <cp:revision>12</cp:revision>
  <dcterms:created xsi:type="dcterms:W3CDTF">2013-05-13T04:52:19Z</dcterms:created>
  <dcterms:modified xsi:type="dcterms:W3CDTF">2013-09-30T16:08:01Z</dcterms:modified>
</cp:coreProperties>
</file>