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9.xml" ContentType="application/vnd.openxmlformats-officedocument.drawingml.diagramStyle+xml"/>
  <Override PartName="/ppt/diagrams/quickStyle10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notesSlides/notesSlide4.xml" ContentType="application/vnd.openxmlformats-officedocument.presentationml.notesSlide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5" r:id="rId2"/>
    <p:sldId id="256" r:id="rId3"/>
    <p:sldId id="264" r:id="rId4"/>
    <p:sldId id="262" r:id="rId5"/>
    <p:sldId id="266" r:id="rId6"/>
    <p:sldId id="259" r:id="rId7"/>
    <p:sldId id="260" r:id="rId8"/>
    <p:sldId id="261" r:id="rId9"/>
    <p:sldId id="263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EAC"/>
    <a:srgbClr val="FFEA9F"/>
    <a:srgbClr val="B0FC24"/>
    <a:srgbClr val="57CC00"/>
    <a:srgbClr val="9DF303"/>
    <a:srgbClr val="84FE16"/>
    <a:srgbClr val="257927"/>
    <a:srgbClr val="11D80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9234" autoAdjust="0"/>
    <p:restoredTop sz="94660"/>
  </p:normalViewPr>
  <p:slideViewPr>
    <p:cSldViewPr>
      <p:cViewPr varScale="1">
        <p:scale>
          <a:sx n="46" d="100"/>
          <a:sy n="46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7" d="100"/>
          <a:sy n="77" d="100"/>
        </p:scale>
        <p:origin x="-198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image" Target="../media/image7.jpe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FB3E2A-2F04-4CFC-87E4-0DF6C65A34C7}" type="doc">
      <dgm:prSet loTypeId="urn:microsoft.com/office/officeart/2005/8/layout/pList1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D3160B-C6E2-49F9-B292-5C446CA29794}">
      <dgm:prSet phldrT="[Текст]" custT="1"/>
      <dgm:spPr/>
      <dgm:t>
        <a:bodyPr/>
        <a:lstStyle/>
        <a:p>
          <a:pPr algn="ctr"/>
          <a:r>
            <a:rPr lang="ru-RU" sz="5400" b="1" dirty="0" smtClean="0">
              <a:latin typeface="Monotype Corsiva" pitchFamily="66" charset="0"/>
            </a:rPr>
            <a:t>Планирование решения одной из задач информатизации ГОУ гимназии № 441</a:t>
          </a:r>
          <a:endParaRPr lang="ru-RU" sz="5400" b="1" dirty="0">
            <a:latin typeface="Monotype Corsiva" pitchFamily="66" charset="0"/>
          </a:endParaRPr>
        </a:p>
      </dgm:t>
    </dgm:pt>
    <dgm:pt modelId="{3FF12620-DC9B-42AB-90E4-738663D4ACFC}" type="parTrans" cxnId="{EC1E33D0-D8D8-466A-A726-FC649C844731}">
      <dgm:prSet/>
      <dgm:spPr/>
      <dgm:t>
        <a:bodyPr/>
        <a:lstStyle/>
        <a:p>
          <a:endParaRPr lang="ru-RU"/>
        </a:p>
      </dgm:t>
    </dgm:pt>
    <dgm:pt modelId="{9D41B677-8C18-4AB2-8CCC-6FFC621FACC5}" type="sibTrans" cxnId="{EC1E33D0-D8D8-466A-A726-FC649C844731}">
      <dgm:prSet/>
      <dgm:spPr/>
      <dgm:t>
        <a:bodyPr/>
        <a:lstStyle/>
        <a:p>
          <a:endParaRPr lang="ru-RU"/>
        </a:p>
      </dgm:t>
    </dgm:pt>
    <dgm:pt modelId="{A1364614-D6BF-401C-89FB-7A3CD8569F7D}" type="pres">
      <dgm:prSet presAssocID="{D8FB3E2A-2F04-4CFC-87E4-0DF6C65A34C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978B1B-8C1F-48FA-A12B-2D496DA50C7E}" type="pres">
      <dgm:prSet presAssocID="{3CD3160B-C6E2-49F9-B292-5C446CA29794}" presName="compNode" presStyleCnt="0"/>
      <dgm:spPr/>
    </dgm:pt>
    <dgm:pt modelId="{1C9C233D-0816-4BB3-814E-9B5F5A2E15DC}" type="pres">
      <dgm:prSet presAssocID="{3CD3160B-C6E2-49F9-B292-5C446CA29794}" presName="pictRect" presStyleLbl="node1" presStyleIdx="0" presStyleCnt="1" custScaleX="56087" custScaleY="78241" custLinFactNeighborX="-43512" custLinFactNeighborY="8319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22874A5-3354-4492-8CF4-3CBC944A2DEA}" type="pres">
      <dgm:prSet presAssocID="{3CD3160B-C6E2-49F9-B292-5C446CA29794}" presName="textRect" presStyleLbl="revTx" presStyleIdx="0" presStyleCnt="1" custScaleX="140067" custScaleY="142422" custLinFactY="-44347" custLinFactNeighborX="-10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1E33D0-D8D8-466A-A726-FC649C844731}" srcId="{D8FB3E2A-2F04-4CFC-87E4-0DF6C65A34C7}" destId="{3CD3160B-C6E2-49F9-B292-5C446CA29794}" srcOrd="0" destOrd="0" parTransId="{3FF12620-DC9B-42AB-90E4-738663D4ACFC}" sibTransId="{9D41B677-8C18-4AB2-8CCC-6FFC621FACC5}"/>
    <dgm:cxn modelId="{57175DD5-6E54-4435-8CDD-EB3AA65C7077}" type="presOf" srcId="{3CD3160B-C6E2-49F9-B292-5C446CA29794}" destId="{022874A5-3354-4492-8CF4-3CBC944A2DEA}" srcOrd="0" destOrd="0" presId="urn:microsoft.com/office/officeart/2005/8/layout/pList1"/>
    <dgm:cxn modelId="{28891506-1B49-4C4D-BD49-9A5C67563E99}" type="presOf" srcId="{D8FB3E2A-2F04-4CFC-87E4-0DF6C65A34C7}" destId="{A1364614-D6BF-401C-89FB-7A3CD8569F7D}" srcOrd="0" destOrd="0" presId="urn:microsoft.com/office/officeart/2005/8/layout/pList1"/>
    <dgm:cxn modelId="{0819F51D-8172-45E6-8AB9-78BCD655E632}" type="presParOf" srcId="{A1364614-D6BF-401C-89FB-7A3CD8569F7D}" destId="{B3978B1B-8C1F-48FA-A12B-2D496DA50C7E}" srcOrd="0" destOrd="0" presId="urn:microsoft.com/office/officeart/2005/8/layout/pList1"/>
    <dgm:cxn modelId="{6C3961A3-8EEC-49F4-8372-D85A535FEEF9}" type="presParOf" srcId="{B3978B1B-8C1F-48FA-A12B-2D496DA50C7E}" destId="{1C9C233D-0816-4BB3-814E-9B5F5A2E15DC}" srcOrd="0" destOrd="0" presId="urn:microsoft.com/office/officeart/2005/8/layout/pList1"/>
    <dgm:cxn modelId="{F84F5DDA-AA6E-48ED-B96D-2E28500BDBB9}" type="presParOf" srcId="{B3978B1B-8C1F-48FA-A12B-2D496DA50C7E}" destId="{022874A5-3354-4492-8CF4-3CBC944A2DEA}" srcOrd="1" destOrd="0" presId="urn:microsoft.com/office/officeart/2005/8/layout/pList1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D64ED1B-C74B-44F7-ABA9-B7B70C997667}" type="doc">
      <dgm:prSet loTypeId="urn:microsoft.com/office/officeart/2005/8/layout/vList4" loCatId="list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131819D2-FD95-489D-B62A-21A15ED2A39C}">
      <dgm:prSet phldrT="[Текст]" custT="1"/>
      <dgm:spPr>
        <a:gradFill rotWithShape="0">
          <a:gsLst>
            <a:gs pos="0">
              <a:srgbClr val="B0FC24"/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solidFill>
            <a:schemeClr val="accent3">
              <a:lumMod val="50000"/>
            </a:schemeClr>
          </a:solidFill>
        </a:ln>
        <a:effectLst>
          <a:outerShdw blurRad="495300" dist="241300" dir="2700000" sx="102000" sy="102000" algn="tl" rotWithShape="0">
            <a:srgbClr val="00B050">
              <a:alpha val="29000"/>
            </a:srgbClr>
          </a:outerShdw>
        </a:effectLst>
        <a:scene3d>
          <a:camera prst="orthographicFront"/>
          <a:lightRig rig="flat" dir="t"/>
        </a:scene3d>
        <a:sp3d extrusionH="76200" contourW="12700" prstMaterial="plastic">
          <a:bevelT w="120900" h="88900"/>
          <a:bevelB w="88900" h="31750" prst="angle"/>
          <a:extrusionClr>
            <a:srgbClr val="B0FC24"/>
          </a:extrusionClr>
          <a:contourClr>
            <a:schemeClr val="accent3">
              <a:lumMod val="50000"/>
            </a:schemeClr>
          </a:contourClr>
        </a:sp3d>
      </dgm:spPr>
      <dgm:t>
        <a:bodyPr/>
        <a:lstStyle/>
        <a:p>
          <a:r>
            <a:rPr lang="ru-RU" sz="3600" b="1" i="0" spc="600" baseline="0" dirty="0" smtClean="0">
              <a:solidFill>
                <a:schemeClr val="tx1"/>
              </a:solidFill>
            </a:rPr>
            <a:t>Технические </a:t>
          </a:r>
          <a:endParaRPr lang="ru-RU" sz="3600" b="1" i="0" spc="600" baseline="0" dirty="0">
            <a:solidFill>
              <a:schemeClr val="tx1"/>
            </a:solidFill>
          </a:endParaRPr>
        </a:p>
      </dgm:t>
    </dgm:pt>
    <dgm:pt modelId="{9C2ECF5A-CEAA-49CE-A4B0-333BF7DD6522}" type="parTrans" cxnId="{77A0FF9B-C4C4-4028-AEEF-27A59E451C78}">
      <dgm:prSet/>
      <dgm:spPr/>
      <dgm:t>
        <a:bodyPr/>
        <a:lstStyle/>
        <a:p>
          <a:endParaRPr lang="ru-RU"/>
        </a:p>
      </dgm:t>
    </dgm:pt>
    <dgm:pt modelId="{37E62243-2A5F-4194-8FD3-9202FDF0F87D}" type="sibTrans" cxnId="{77A0FF9B-C4C4-4028-AEEF-27A59E451C78}">
      <dgm:prSet/>
      <dgm:spPr/>
      <dgm:t>
        <a:bodyPr/>
        <a:lstStyle/>
        <a:p>
          <a:endParaRPr lang="ru-RU"/>
        </a:p>
      </dgm:t>
    </dgm:pt>
    <dgm:pt modelId="{D2CA93F7-3AE9-42FF-9F12-D1D2EC835D49}">
      <dgm:prSet phldrT="[Текст]" custT="1"/>
      <dgm:spPr>
        <a:gradFill rotWithShape="0">
          <a:gsLst>
            <a:gs pos="0">
              <a:srgbClr val="B0FC24"/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solidFill>
            <a:schemeClr val="accent3">
              <a:lumMod val="50000"/>
            </a:schemeClr>
          </a:solidFill>
        </a:ln>
        <a:effectLst>
          <a:outerShdw blurRad="495300" dist="241300" dir="2700000" sx="102000" sy="102000" algn="tl" rotWithShape="0">
            <a:srgbClr val="00B050">
              <a:alpha val="29000"/>
            </a:srgbClr>
          </a:outerShdw>
        </a:effectLst>
        <a:scene3d>
          <a:camera prst="orthographicFront"/>
          <a:lightRig rig="flat" dir="t"/>
        </a:scene3d>
        <a:sp3d extrusionH="76200" contourW="12700" prstMaterial="plastic">
          <a:bevelT w="120900" h="88900"/>
          <a:bevelB w="88900" h="31750" prst="angle"/>
          <a:extrusionClr>
            <a:srgbClr val="B0FC24"/>
          </a:extrusionClr>
          <a:contourClr>
            <a:schemeClr val="accent3">
              <a:lumMod val="50000"/>
            </a:schemeClr>
          </a:contourClr>
        </a:sp3d>
      </dgm:spPr>
      <dgm:t>
        <a:bodyPr/>
        <a:lstStyle/>
        <a:p>
          <a:r>
            <a:rPr lang="ru-RU" sz="3600" b="1" i="0" baseline="0" dirty="0" smtClean="0">
              <a:solidFill>
                <a:schemeClr val="tx1"/>
              </a:solidFill>
            </a:rPr>
            <a:t>Организационные </a:t>
          </a:r>
          <a:endParaRPr lang="ru-RU" sz="3600" b="1" i="0" baseline="0" dirty="0">
            <a:solidFill>
              <a:schemeClr val="tx1"/>
            </a:solidFill>
          </a:endParaRPr>
        </a:p>
      </dgm:t>
    </dgm:pt>
    <dgm:pt modelId="{5130A6C8-319E-4BFD-846A-ED0D1D8B771D}" type="parTrans" cxnId="{01100326-D02A-4F0D-AB87-E20777EDB217}">
      <dgm:prSet/>
      <dgm:spPr/>
      <dgm:t>
        <a:bodyPr/>
        <a:lstStyle/>
        <a:p>
          <a:endParaRPr lang="ru-RU"/>
        </a:p>
      </dgm:t>
    </dgm:pt>
    <dgm:pt modelId="{9A6819CC-E462-4167-B8BE-CD83E569429B}" type="sibTrans" cxnId="{01100326-D02A-4F0D-AB87-E20777EDB217}">
      <dgm:prSet/>
      <dgm:spPr/>
      <dgm:t>
        <a:bodyPr/>
        <a:lstStyle/>
        <a:p>
          <a:endParaRPr lang="ru-RU"/>
        </a:p>
      </dgm:t>
    </dgm:pt>
    <dgm:pt modelId="{B15FC958-E793-41A6-8349-1B24425FE33B}">
      <dgm:prSet phldrT="[Текст]" custT="1"/>
      <dgm:spPr>
        <a:gradFill rotWithShape="0">
          <a:gsLst>
            <a:gs pos="0">
              <a:srgbClr val="B0FC24"/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solidFill>
            <a:schemeClr val="accent3">
              <a:lumMod val="50000"/>
            </a:schemeClr>
          </a:solidFill>
        </a:ln>
        <a:effectLst>
          <a:outerShdw blurRad="495300" dist="241300" dir="2700000" sx="102000" sy="102000" algn="tl" rotWithShape="0">
            <a:srgbClr val="00B050">
              <a:alpha val="29000"/>
            </a:srgbClr>
          </a:outerShdw>
        </a:effectLst>
        <a:scene3d>
          <a:camera prst="orthographicFront"/>
          <a:lightRig rig="flat" dir="t"/>
        </a:scene3d>
        <a:sp3d extrusionH="76200" contourW="12700" prstMaterial="plastic">
          <a:bevelT w="120900" h="88900"/>
          <a:bevelB w="88900" h="31750" prst="angle"/>
          <a:extrusionClr>
            <a:srgbClr val="B0FC24"/>
          </a:extrusionClr>
          <a:contourClr>
            <a:schemeClr val="accent3">
              <a:lumMod val="50000"/>
            </a:schemeClr>
          </a:contourClr>
        </a:sp3d>
      </dgm:spPr>
      <dgm:t>
        <a:bodyPr/>
        <a:lstStyle/>
        <a:p>
          <a:r>
            <a:rPr lang="ru-RU" sz="3600" b="1" i="0" baseline="0" dirty="0" smtClean="0">
              <a:solidFill>
                <a:schemeClr val="tx1"/>
              </a:solidFill>
            </a:rPr>
            <a:t>Отсутствие опыта</a:t>
          </a:r>
          <a:endParaRPr lang="ru-RU" sz="3600" b="1" i="0" baseline="0" dirty="0">
            <a:solidFill>
              <a:schemeClr val="tx1"/>
            </a:solidFill>
          </a:endParaRPr>
        </a:p>
      </dgm:t>
    </dgm:pt>
    <dgm:pt modelId="{925022F8-1169-4897-9CC9-C0B939009C03}" type="parTrans" cxnId="{9DD230F7-18D8-4580-B87F-64E628D45719}">
      <dgm:prSet/>
      <dgm:spPr/>
      <dgm:t>
        <a:bodyPr/>
        <a:lstStyle/>
        <a:p>
          <a:endParaRPr lang="ru-RU"/>
        </a:p>
      </dgm:t>
    </dgm:pt>
    <dgm:pt modelId="{EA7FF0E2-61A6-4114-8084-A0D5E6C226DC}" type="sibTrans" cxnId="{9DD230F7-18D8-4580-B87F-64E628D45719}">
      <dgm:prSet/>
      <dgm:spPr/>
      <dgm:t>
        <a:bodyPr/>
        <a:lstStyle/>
        <a:p>
          <a:endParaRPr lang="ru-RU"/>
        </a:p>
      </dgm:t>
    </dgm:pt>
    <dgm:pt modelId="{E58C9EF3-C51E-42C9-AFB5-D244E6B3BC1A}" type="pres">
      <dgm:prSet presAssocID="{8D64ED1B-C74B-44F7-ABA9-B7B70C997667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9861549-92EA-45FC-A611-1008FD235EF4}" type="pres">
      <dgm:prSet presAssocID="{131819D2-FD95-489D-B62A-21A15ED2A39C}" presName="comp" presStyleCnt="0"/>
      <dgm:spPr/>
    </dgm:pt>
    <dgm:pt modelId="{62B32EE5-0CD2-4BB4-B998-B630C6663906}" type="pres">
      <dgm:prSet presAssocID="{131819D2-FD95-489D-B62A-21A15ED2A39C}" presName="box" presStyleLbl="node1" presStyleIdx="0" presStyleCnt="3" custLinFactNeighborX="-901" custLinFactNeighborY="4444"/>
      <dgm:spPr/>
      <dgm:t>
        <a:bodyPr/>
        <a:lstStyle/>
        <a:p>
          <a:endParaRPr lang="ru-RU"/>
        </a:p>
      </dgm:t>
    </dgm:pt>
    <dgm:pt modelId="{258B0A81-EDE5-4C70-A3C9-CB0CDE352B2E}" type="pres">
      <dgm:prSet presAssocID="{131819D2-FD95-489D-B62A-21A15ED2A39C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5BF181E-23A0-4316-9259-3946D0DFBE51}" type="pres">
      <dgm:prSet presAssocID="{131819D2-FD95-489D-B62A-21A15ED2A39C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8B77EE-F903-46F2-A41C-D7F267C9D240}" type="pres">
      <dgm:prSet presAssocID="{37E62243-2A5F-4194-8FD3-9202FDF0F87D}" presName="spacer" presStyleCnt="0"/>
      <dgm:spPr/>
    </dgm:pt>
    <dgm:pt modelId="{32C29B58-F810-4F9E-A08A-A8BBD5BE915B}" type="pres">
      <dgm:prSet presAssocID="{D2CA93F7-3AE9-42FF-9F12-D1D2EC835D49}" presName="comp" presStyleCnt="0"/>
      <dgm:spPr/>
    </dgm:pt>
    <dgm:pt modelId="{3F540022-6522-4C0F-B26A-36A889630E08}" type="pres">
      <dgm:prSet presAssocID="{D2CA93F7-3AE9-42FF-9F12-D1D2EC835D49}" presName="box" presStyleLbl="node1" presStyleIdx="1" presStyleCnt="3"/>
      <dgm:spPr/>
      <dgm:t>
        <a:bodyPr/>
        <a:lstStyle/>
        <a:p>
          <a:endParaRPr lang="ru-RU"/>
        </a:p>
      </dgm:t>
    </dgm:pt>
    <dgm:pt modelId="{950D5590-F4E8-4E1F-AAE1-D835AB786BEB}" type="pres">
      <dgm:prSet presAssocID="{D2CA93F7-3AE9-42FF-9F12-D1D2EC835D49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7587E837-A09E-4EB7-BBA8-88AAE7B3DB70}" type="pres">
      <dgm:prSet presAssocID="{D2CA93F7-3AE9-42FF-9F12-D1D2EC835D49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F96941-5713-4147-B200-986014F64C3C}" type="pres">
      <dgm:prSet presAssocID="{9A6819CC-E462-4167-B8BE-CD83E569429B}" presName="spacer" presStyleCnt="0"/>
      <dgm:spPr/>
    </dgm:pt>
    <dgm:pt modelId="{5E25B516-586D-48F2-ABE6-7009BB540FA4}" type="pres">
      <dgm:prSet presAssocID="{B15FC958-E793-41A6-8349-1B24425FE33B}" presName="comp" presStyleCnt="0"/>
      <dgm:spPr/>
    </dgm:pt>
    <dgm:pt modelId="{1848927D-0134-49D4-A4EE-9EE836CCC820}" type="pres">
      <dgm:prSet presAssocID="{B15FC958-E793-41A6-8349-1B24425FE33B}" presName="box" presStyleLbl="node1" presStyleIdx="2" presStyleCnt="3"/>
      <dgm:spPr/>
      <dgm:t>
        <a:bodyPr/>
        <a:lstStyle/>
        <a:p>
          <a:endParaRPr lang="ru-RU"/>
        </a:p>
      </dgm:t>
    </dgm:pt>
    <dgm:pt modelId="{CEDDEBEE-28CE-4832-956C-7FC891EE4CEE}" type="pres">
      <dgm:prSet presAssocID="{B15FC958-E793-41A6-8349-1B24425FE33B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2423810C-4FE6-4F9E-8234-FF3D638C7616}" type="pres">
      <dgm:prSet presAssocID="{B15FC958-E793-41A6-8349-1B24425FE33B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D32188D-C05A-4F99-9EA2-A04D26544BED}" type="presOf" srcId="{131819D2-FD95-489D-B62A-21A15ED2A39C}" destId="{62B32EE5-0CD2-4BB4-B998-B630C6663906}" srcOrd="0" destOrd="0" presId="urn:microsoft.com/office/officeart/2005/8/layout/vList4"/>
    <dgm:cxn modelId="{84F4FEB0-39A4-4805-8314-A6BBBF59A089}" type="presOf" srcId="{D2CA93F7-3AE9-42FF-9F12-D1D2EC835D49}" destId="{3F540022-6522-4C0F-B26A-36A889630E08}" srcOrd="0" destOrd="0" presId="urn:microsoft.com/office/officeart/2005/8/layout/vList4"/>
    <dgm:cxn modelId="{C3DA6868-3F07-4F5B-B9AB-0F36C296E6C1}" type="presOf" srcId="{131819D2-FD95-489D-B62A-21A15ED2A39C}" destId="{C5BF181E-23A0-4316-9259-3946D0DFBE51}" srcOrd="1" destOrd="0" presId="urn:microsoft.com/office/officeart/2005/8/layout/vList4"/>
    <dgm:cxn modelId="{77A0FF9B-C4C4-4028-AEEF-27A59E451C78}" srcId="{8D64ED1B-C74B-44F7-ABA9-B7B70C997667}" destId="{131819D2-FD95-489D-B62A-21A15ED2A39C}" srcOrd="0" destOrd="0" parTransId="{9C2ECF5A-CEAA-49CE-A4B0-333BF7DD6522}" sibTransId="{37E62243-2A5F-4194-8FD3-9202FDF0F87D}"/>
    <dgm:cxn modelId="{17DD4782-E7D5-4836-9924-212DDBE2396D}" type="presOf" srcId="{8D64ED1B-C74B-44F7-ABA9-B7B70C997667}" destId="{E58C9EF3-C51E-42C9-AFB5-D244E6B3BC1A}" srcOrd="0" destOrd="0" presId="urn:microsoft.com/office/officeart/2005/8/layout/vList4"/>
    <dgm:cxn modelId="{F32B392B-965E-473F-8CFD-E37BB0BEEE56}" type="presOf" srcId="{D2CA93F7-3AE9-42FF-9F12-D1D2EC835D49}" destId="{7587E837-A09E-4EB7-BBA8-88AAE7B3DB70}" srcOrd="1" destOrd="0" presId="urn:microsoft.com/office/officeart/2005/8/layout/vList4"/>
    <dgm:cxn modelId="{9DD230F7-18D8-4580-B87F-64E628D45719}" srcId="{8D64ED1B-C74B-44F7-ABA9-B7B70C997667}" destId="{B15FC958-E793-41A6-8349-1B24425FE33B}" srcOrd="2" destOrd="0" parTransId="{925022F8-1169-4897-9CC9-C0B939009C03}" sibTransId="{EA7FF0E2-61A6-4114-8084-A0D5E6C226DC}"/>
    <dgm:cxn modelId="{01100326-D02A-4F0D-AB87-E20777EDB217}" srcId="{8D64ED1B-C74B-44F7-ABA9-B7B70C997667}" destId="{D2CA93F7-3AE9-42FF-9F12-D1D2EC835D49}" srcOrd="1" destOrd="0" parTransId="{5130A6C8-319E-4BFD-846A-ED0D1D8B771D}" sibTransId="{9A6819CC-E462-4167-B8BE-CD83E569429B}"/>
    <dgm:cxn modelId="{EB9B3129-D612-4336-8A80-C2EB8E36E713}" type="presOf" srcId="{B15FC958-E793-41A6-8349-1B24425FE33B}" destId="{1848927D-0134-49D4-A4EE-9EE836CCC820}" srcOrd="0" destOrd="0" presId="urn:microsoft.com/office/officeart/2005/8/layout/vList4"/>
    <dgm:cxn modelId="{C53BDBE5-3084-4F5A-BF6D-1B06B97084D0}" type="presOf" srcId="{B15FC958-E793-41A6-8349-1B24425FE33B}" destId="{2423810C-4FE6-4F9E-8234-FF3D638C7616}" srcOrd="1" destOrd="0" presId="urn:microsoft.com/office/officeart/2005/8/layout/vList4"/>
    <dgm:cxn modelId="{076A99F4-F198-4340-892A-53A41FDC4A0F}" type="presParOf" srcId="{E58C9EF3-C51E-42C9-AFB5-D244E6B3BC1A}" destId="{19861549-92EA-45FC-A611-1008FD235EF4}" srcOrd="0" destOrd="0" presId="urn:microsoft.com/office/officeart/2005/8/layout/vList4"/>
    <dgm:cxn modelId="{6949F129-7ABA-48A0-8DDF-D0B7120C0D21}" type="presParOf" srcId="{19861549-92EA-45FC-A611-1008FD235EF4}" destId="{62B32EE5-0CD2-4BB4-B998-B630C6663906}" srcOrd="0" destOrd="0" presId="urn:microsoft.com/office/officeart/2005/8/layout/vList4"/>
    <dgm:cxn modelId="{A68AD80B-C467-4B2C-A073-8A5B19265C2A}" type="presParOf" srcId="{19861549-92EA-45FC-A611-1008FD235EF4}" destId="{258B0A81-EDE5-4C70-A3C9-CB0CDE352B2E}" srcOrd="1" destOrd="0" presId="urn:microsoft.com/office/officeart/2005/8/layout/vList4"/>
    <dgm:cxn modelId="{A5B87EE6-B129-4F5D-B46A-86E03D151E42}" type="presParOf" srcId="{19861549-92EA-45FC-A611-1008FD235EF4}" destId="{C5BF181E-23A0-4316-9259-3946D0DFBE51}" srcOrd="2" destOrd="0" presId="urn:microsoft.com/office/officeart/2005/8/layout/vList4"/>
    <dgm:cxn modelId="{61269B69-588D-482E-B83F-AB5469618172}" type="presParOf" srcId="{E58C9EF3-C51E-42C9-AFB5-D244E6B3BC1A}" destId="{088B77EE-F903-46F2-A41C-D7F267C9D240}" srcOrd="1" destOrd="0" presId="urn:microsoft.com/office/officeart/2005/8/layout/vList4"/>
    <dgm:cxn modelId="{C4CF0E13-70B8-4D96-8CE7-F67E20BDC84E}" type="presParOf" srcId="{E58C9EF3-C51E-42C9-AFB5-D244E6B3BC1A}" destId="{32C29B58-F810-4F9E-A08A-A8BBD5BE915B}" srcOrd="2" destOrd="0" presId="urn:microsoft.com/office/officeart/2005/8/layout/vList4"/>
    <dgm:cxn modelId="{420CC3CB-D625-4C86-85FB-6CA0847B20F7}" type="presParOf" srcId="{32C29B58-F810-4F9E-A08A-A8BBD5BE915B}" destId="{3F540022-6522-4C0F-B26A-36A889630E08}" srcOrd="0" destOrd="0" presId="urn:microsoft.com/office/officeart/2005/8/layout/vList4"/>
    <dgm:cxn modelId="{A3A294EA-C427-4755-AD06-8FE700405721}" type="presParOf" srcId="{32C29B58-F810-4F9E-A08A-A8BBD5BE915B}" destId="{950D5590-F4E8-4E1F-AAE1-D835AB786BEB}" srcOrd="1" destOrd="0" presId="urn:microsoft.com/office/officeart/2005/8/layout/vList4"/>
    <dgm:cxn modelId="{6141F8DF-A065-43C0-A3E5-3361554F2F0C}" type="presParOf" srcId="{32C29B58-F810-4F9E-A08A-A8BBD5BE915B}" destId="{7587E837-A09E-4EB7-BBA8-88AAE7B3DB70}" srcOrd="2" destOrd="0" presId="urn:microsoft.com/office/officeart/2005/8/layout/vList4"/>
    <dgm:cxn modelId="{BC93C030-1029-4DAD-89A5-12DE55362F09}" type="presParOf" srcId="{E58C9EF3-C51E-42C9-AFB5-D244E6B3BC1A}" destId="{BBF96941-5713-4147-B200-986014F64C3C}" srcOrd="3" destOrd="0" presId="urn:microsoft.com/office/officeart/2005/8/layout/vList4"/>
    <dgm:cxn modelId="{7DF1F612-B9E2-4BFD-A362-FBE87FF399D1}" type="presParOf" srcId="{E58C9EF3-C51E-42C9-AFB5-D244E6B3BC1A}" destId="{5E25B516-586D-48F2-ABE6-7009BB540FA4}" srcOrd="4" destOrd="0" presId="urn:microsoft.com/office/officeart/2005/8/layout/vList4"/>
    <dgm:cxn modelId="{F67644E1-EF8B-4853-85D1-EC9F110579A4}" type="presParOf" srcId="{5E25B516-586D-48F2-ABE6-7009BB540FA4}" destId="{1848927D-0134-49D4-A4EE-9EE836CCC820}" srcOrd="0" destOrd="0" presId="urn:microsoft.com/office/officeart/2005/8/layout/vList4"/>
    <dgm:cxn modelId="{189BD0F3-559F-4C0C-AB2F-9B35F9A3C772}" type="presParOf" srcId="{5E25B516-586D-48F2-ABE6-7009BB540FA4}" destId="{CEDDEBEE-28CE-4832-956C-7FC891EE4CEE}" srcOrd="1" destOrd="0" presId="urn:microsoft.com/office/officeart/2005/8/layout/vList4"/>
    <dgm:cxn modelId="{0EA0F050-003B-4A49-BE10-DF367300BEEA}" type="presParOf" srcId="{5E25B516-586D-48F2-ABE6-7009BB540FA4}" destId="{2423810C-4FE6-4F9E-8234-FF3D638C7616}" srcOrd="2" destOrd="0" presId="urn:microsoft.com/office/officeart/2005/8/layout/vList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8632C6-66AB-4104-80FB-361786126231}" type="doc">
      <dgm:prSet loTypeId="urn:microsoft.com/office/officeart/2005/8/layout/hProcess9" loCatId="process" qsTypeId="urn:microsoft.com/office/officeart/2005/8/quickstyle/3d2" qsCatId="3D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97ACF3C1-40B4-4AE8-A785-1320CDCB42BD}">
      <dgm:prSet custT="1"/>
      <dgm:spPr>
        <a:gradFill rotWithShape="0">
          <a:gsLst>
            <a:gs pos="0">
              <a:srgbClr val="D6FFA5"/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ln>
          <a:solidFill>
            <a:srgbClr val="00B050"/>
          </a:solidFill>
        </a:ln>
        <a:effectLst>
          <a:outerShdw blurRad="596900" dist="254000" dir="5400000" sx="84000" sy="84000" rotWithShape="0">
            <a:srgbClr val="00B050">
              <a:alpha val="56000"/>
            </a:srgbClr>
          </a:outerShdw>
        </a:effectLst>
      </dgm:spPr>
      <dgm:t>
        <a:bodyPr/>
        <a:lstStyle/>
        <a:p>
          <a:r>
            <a:rPr lang="ru-RU" sz="5400" b="1" dirty="0" smtClean="0">
              <a:latin typeface="Comic Sans MS" pitchFamily="66" charset="0"/>
            </a:rPr>
            <a:t>Проблема</a:t>
          </a:r>
          <a:r>
            <a:rPr lang="ru-RU" sz="5400" b="1" dirty="0" smtClean="0"/>
            <a:t> </a:t>
          </a:r>
        </a:p>
        <a:p>
          <a:r>
            <a:rPr lang="ru-RU" sz="2800" dirty="0" smtClean="0"/>
            <a:t>Трудность обеспечения необходимого уровня подготовки по предметам </a:t>
          </a:r>
          <a:r>
            <a:rPr lang="ru-RU" sz="2800" dirty="0" err="1" smtClean="0"/>
            <a:t>естественно-научного</a:t>
          </a:r>
          <a:r>
            <a:rPr lang="ru-RU" sz="2800" dirty="0" smtClean="0"/>
            <a:t> цикла вследствие недостатка учебного времени, предоставляемого программой </a:t>
          </a:r>
          <a:endParaRPr lang="ru-RU" sz="2800" dirty="0"/>
        </a:p>
      </dgm:t>
    </dgm:pt>
    <dgm:pt modelId="{B3BB9B53-685C-46FD-8182-B0F04FB4CEBE}" type="parTrans" cxnId="{3B36CD6D-0082-4A1D-BA0C-9782F5B83488}">
      <dgm:prSet/>
      <dgm:spPr/>
      <dgm:t>
        <a:bodyPr/>
        <a:lstStyle/>
        <a:p>
          <a:endParaRPr lang="ru-RU"/>
        </a:p>
      </dgm:t>
    </dgm:pt>
    <dgm:pt modelId="{3D5F0D0B-203F-4E41-93D7-33E08C9070DC}" type="sibTrans" cxnId="{3B36CD6D-0082-4A1D-BA0C-9782F5B83488}">
      <dgm:prSet/>
      <dgm:spPr/>
      <dgm:t>
        <a:bodyPr/>
        <a:lstStyle/>
        <a:p>
          <a:endParaRPr lang="ru-RU"/>
        </a:p>
      </dgm:t>
    </dgm:pt>
    <dgm:pt modelId="{2820E2D8-BDB8-4E88-BF29-51C76313241B}">
      <dgm:prSet custT="1"/>
      <dgm:spPr>
        <a:gradFill rotWithShape="0">
          <a:gsLst>
            <a:gs pos="0">
              <a:srgbClr val="D6FFA5"/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ln>
          <a:solidFill>
            <a:srgbClr val="00B050"/>
          </a:solidFill>
        </a:ln>
        <a:effectLst>
          <a:outerShdw blurRad="596900" dist="254000" dir="5400000" sx="84000" sy="84000" rotWithShape="0">
            <a:srgbClr val="00B050">
              <a:alpha val="56000"/>
            </a:srgbClr>
          </a:outerShdw>
        </a:effectLst>
      </dgm:spPr>
      <dgm:t>
        <a:bodyPr/>
        <a:lstStyle/>
        <a:p>
          <a:r>
            <a:rPr lang="ru-RU" sz="5400" b="1" dirty="0" smtClean="0">
              <a:latin typeface="Comic Sans MS" pitchFamily="66" charset="0"/>
            </a:rPr>
            <a:t>Цель</a:t>
          </a:r>
        </a:p>
        <a:p>
          <a:r>
            <a:rPr lang="ru-RU" sz="2900" dirty="0" smtClean="0"/>
            <a:t>Повысить уровень подготовленности учащихся</a:t>
          </a:r>
          <a:endParaRPr lang="ru-RU" sz="2900" dirty="0"/>
        </a:p>
      </dgm:t>
    </dgm:pt>
    <dgm:pt modelId="{AD665A92-7096-4FA3-BDF6-D679AE35FFD2}" type="parTrans" cxnId="{82A63EF7-D441-4899-8D9C-10C947E49AFC}">
      <dgm:prSet/>
      <dgm:spPr/>
      <dgm:t>
        <a:bodyPr/>
        <a:lstStyle/>
        <a:p>
          <a:endParaRPr lang="ru-RU"/>
        </a:p>
      </dgm:t>
    </dgm:pt>
    <dgm:pt modelId="{14F98729-3384-4FF1-942F-8F4935B8D54B}" type="sibTrans" cxnId="{82A63EF7-D441-4899-8D9C-10C947E49AFC}">
      <dgm:prSet/>
      <dgm:spPr/>
      <dgm:t>
        <a:bodyPr/>
        <a:lstStyle/>
        <a:p>
          <a:endParaRPr lang="ru-RU"/>
        </a:p>
      </dgm:t>
    </dgm:pt>
    <dgm:pt modelId="{C38DF94A-DB15-416E-A55F-1CB9C2E4824A}" type="pres">
      <dgm:prSet presAssocID="{0D8632C6-66AB-4104-80FB-361786126231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A1F416-07A1-449F-B9AB-BA648BA1ADBE}" type="pres">
      <dgm:prSet presAssocID="{0D8632C6-66AB-4104-80FB-361786126231}" presName="arrow" presStyleLbl="bgShp" presStyleIdx="0" presStyleCnt="1" custLinFactNeighborX="6006"/>
      <dgm:spPr>
        <a:solidFill>
          <a:srgbClr val="DAFFA7"/>
        </a:solidFill>
        <a:effectLst>
          <a:outerShdw blurRad="368300" dist="254000" dir="5400000" sx="98000" sy="98000" algn="ctr" rotWithShape="0">
            <a:srgbClr val="11D802">
              <a:alpha val="63000"/>
            </a:srgbClr>
          </a:outerShdw>
        </a:effectLst>
      </dgm:spPr>
      <dgm:t>
        <a:bodyPr/>
        <a:lstStyle/>
        <a:p>
          <a:endParaRPr lang="ru-RU"/>
        </a:p>
      </dgm:t>
    </dgm:pt>
    <dgm:pt modelId="{4A2D9BC0-DA99-489C-BEC9-781507008520}" type="pres">
      <dgm:prSet presAssocID="{0D8632C6-66AB-4104-80FB-361786126231}" presName="linearProcess" presStyleCnt="0"/>
      <dgm:spPr/>
      <dgm:t>
        <a:bodyPr/>
        <a:lstStyle/>
        <a:p>
          <a:endParaRPr lang="ru-RU"/>
        </a:p>
      </dgm:t>
    </dgm:pt>
    <dgm:pt modelId="{5B104539-4037-49DE-89B6-5EBC9A538654}" type="pres">
      <dgm:prSet presAssocID="{97ACF3C1-40B4-4AE8-A785-1320CDCB42BD}" presName="textNode" presStyleLbl="node1" presStyleIdx="0" presStyleCnt="2" custScaleX="141578" custScaleY="2373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9AEC92-71F8-4B49-BF14-BDB7FA3C2FB7}" type="pres">
      <dgm:prSet presAssocID="{3D5F0D0B-203F-4E41-93D7-33E08C9070DC}" presName="sibTrans" presStyleCnt="0"/>
      <dgm:spPr/>
      <dgm:t>
        <a:bodyPr/>
        <a:lstStyle/>
        <a:p>
          <a:endParaRPr lang="ru-RU"/>
        </a:p>
      </dgm:t>
    </dgm:pt>
    <dgm:pt modelId="{9F296989-B1C1-4257-B524-A235D0F761EF}" type="pres">
      <dgm:prSet presAssocID="{2820E2D8-BDB8-4E88-BF29-51C76313241B}" presName="textNode" presStyleLbl="node1" presStyleIdx="1" presStyleCnt="2" custScaleX="108355" custScaleY="1078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F8DB254-02C7-469B-B57E-0E77A8A531F1}" type="presOf" srcId="{0D8632C6-66AB-4104-80FB-361786126231}" destId="{C38DF94A-DB15-416E-A55F-1CB9C2E4824A}" srcOrd="0" destOrd="0" presId="urn:microsoft.com/office/officeart/2005/8/layout/hProcess9"/>
    <dgm:cxn modelId="{82A63EF7-D441-4899-8D9C-10C947E49AFC}" srcId="{0D8632C6-66AB-4104-80FB-361786126231}" destId="{2820E2D8-BDB8-4E88-BF29-51C76313241B}" srcOrd="1" destOrd="0" parTransId="{AD665A92-7096-4FA3-BDF6-D679AE35FFD2}" sibTransId="{14F98729-3384-4FF1-942F-8F4935B8D54B}"/>
    <dgm:cxn modelId="{3B36CD6D-0082-4A1D-BA0C-9782F5B83488}" srcId="{0D8632C6-66AB-4104-80FB-361786126231}" destId="{97ACF3C1-40B4-4AE8-A785-1320CDCB42BD}" srcOrd="0" destOrd="0" parTransId="{B3BB9B53-685C-46FD-8182-B0F04FB4CEBE}" sibTransId="{3D5F0D0B-203F-4E41-93D7-33E08C9070DC}"/>
    <dgm:cxn modelId="{F1D6B160-75A4-4819-A2CA-814E69905415}" type="presOf" srcId="{97ACF3C1-40B4-4AE8-A785-1320CDCB42BD}" destId="{5B104539-4037-49DE-89B6-5EBC9A538654}" srcOrd="0" destOrd="0" presId="urn:microsoft.com/office/officeart/2005/8/layout/hProcess9"/>
    <dgm:cxn modelId="{DEF7CCE7-8B2A-4FE4-8A00-6D02B4292E54}" type="presOf" srcId="{2820E2D8-BDB8-4E88-BF29-51C76313241B}" destId="{9F296989-B1C1-4257-B524-A235D0F761EF}" srcOrd="0" destOrd="0" presId="urn:microsoft.com/office/officeart/2005/8/layout/hProcess9"/>
    <dgm:cxn modelId="{2FAFD1D3-9526-425E-B87E-0C1903F747AE}" type="presParOf" srcId="{C38DF94A-DB15-416E-A55F-1CB9C2E4824A}" destId="{1BA1F416-07A1-449F-B9AB-BA648BA1ADBE}" srcOrd="0" destOrd="0" presId="urn:microsoft.com/office/officeart/2005/8/layout/hProcess9"/>
    <dgm:cxn modelId="{3A937748-9645-4EF3-ACB9-EEE95E5A075D}" type="presParOf" srcId="{C38DF94A-DB15-416E-A55F-1CB9C2E4824A}" destId="{4A2D9BC0-DA99-489C-BEC9-781507008520}" srcOrd="1" destOrd="0" presId="urn:microsoft.com/office/officeart/2005/8/layout/hProcess9"/>
    <dgm:cxn modelId="{79E9AC07-F5CE-4EE3-9643-28FB310430EE}" type="presParOf" srcId="{4A2D9BC0-DA99-489C-BEC9-781507008520}" destId="{5B104539-4037-49DE-89B6-5EBC9A538654}" srcOrd="0" destOrd="0" presId="urn:microsoft.com/office/officeart/2005/8/layout/hProcess9"/>
    <dgm:cxn modelId="{91771219-856A-4F5A-88A9-202C45993792}" type="presParOf" srcId="{4A2D9BC0-DA99-489C-BEC9-781507008520}" destId="{DF9AEC92-71F8-4B49-BF14-BDB7FA3C2FB7}" srcOrd="1" destOrd="0" presId="urn:microsoft.com/office/officeart/2005/8/layout/hProcess9"/>
    <dgm:cxn modelId="{6BA73D68-029D-4382-8369-027749B494C0}" type="presParOf" srcId="{4A2D9BC0-DA99-489C-BEC9-781507008520}" destId="{9F296989-B1C1-4257-B524-A235D0F761EF}" srcOrd="2" destOrd="0" presId="urn:microsoft.com/office/officeart/2005/8/layout/hProcess9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D517A1B-6074-4BAF-B741-78A39D8254C5}" type="doc">
      <dgm:prSet loTypeId="urn:microsoft.com/office/officeart/2005/8/layout/chevron2" loCatId="list" qsTypeId="urn:microsoft.com/office/officeart/2005/8/quickstyle/3d1" qsCatId="3D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106A2069-A834-4570-B816-24D3B9EFA679}">
      <dgm:prSet phldrT="[Текст]" custT="1"/>
      <dgm:spPr>
        <a:gradFill rotWithShape="0">
          <a:gsLst>
            <a:gs pos="0">
              <a:srgbClr val="B0FC24"/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67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ln>
          <a:solidFill>
            <a:schemeClr val="accent3">
              <a:lumMod val="50000"/>
            </a:schemeClr>
          </a:solidFill>
        </a:ln>
        <a:effectLst>
          <a:outerShdw blurRad="609600" dist="279400" dir="2700000" algn="tl" rotWithShape="0">
            <a:srgbClr val="00B05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ru-RU" sz="5400" b="1" smtClean="0">
              <a:latin typeface="Comic Sans MS" pitchFamily="66" charset="0"/>
            </a:rPr>
            <a:t>Задача</a:t>
          </a:r>
          <a:r>
            <a:rPr lang="ru-RU" sz="6000" smtClean="0">
              <a:latin typeface="Comic Sans MS" pitchFamily="66" charset="0"/>
            </a:rPr>
            <a:t> </a:t>
          </a:r>
          <a:endParaRPr lang="ru-RU" sz="6000" dirty="0">
            <a:latin typeface="Comic Sans MS" pitchFamily="66" charset="0"/>
          </a:endParaRPr>
        </a:p>
      </dgm:t>
    </dgm:pt>
    <dgm:pt modelId="{8A31F39F-24AB-4539-BD39-82B0343F9EFA}" type="parTrans" cxnId="{332F4DDE-8AC0-42D9-969E-A2D100E74581}">
      <dgm:prSet/>
      <dgm:spPr/>
      <dgm:t>
        <a:bodyPr/>
        <a:lstStyle/>
        <a:p>
          <a:endParaRPr lang="ru-RU"/>
        </a:p>
      </dgm:t>
    </dgm:pt>
    <dgm:pt modelId="{5BFB43E6-5438-4F7B-A865-29B7BFE052CE}" type="sibTrans" cxnId="{332F4DDE-8AC0-42D9-969E-A2D100E74581}">
      <dgm:prSet/>
      <dgm:spPr/>
      <dgm:t>
        <a:bodyPr/>
        <a:lstStyle/>
        <a:p>
          <a:endParaRPr lang="ru-RU"/>
        </a:p>
      </dgm:t>
    </dgm:pt>
    <dgm:pt modelId="{58D99206-2027-4041-8B1D-407718CA6561}">
      <dgm:prSet phldrT="[Текст]"/>
      <dgm:spPr>
        <a:gradFill rotWithShape="0">
          <a:gsLst>
            <a:gs pos="0">
              <a:srgbClr val="B0FC24"/>
            </a:gs>
            <a:gs pos="66000">
              <a:schemeClr val="bg1"/>
            </a:gs>
            <a:gs pos="67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effectLst>
          <a:outerShdw blurRad="812800" dist="139700" dir="3180000" sx="104000" sy="104000" algn="tl" rotWithShape="0">
            <a:srgbClr val="00B050">
              <a:alpha val="34000"/>
            </a:srgbClr>
          </a:outerShdw>
        </a:effectLst>
        <a:scene3d>
          <a:camera prst="orthographicFront"/>
          <a:lightRig rig="chilly" dir="t"/>
        </a:scene3d>
        <a:sp3d extrusionH="12700" contourW="12700" prstMaterial="translucentPowder">
          <a:bevelT w="50800" h="50800"/>
          <a:extrusionClr>
            <a:srgbClr val="B0FC24"/>
          </a:extrusionClr>
          <a:contourClr>
            <a:schemeClr val="accent3">
              <a:lumMod val="50000"/>
            </a:schemeClr>
          </a:contourClr>
        </a:sp3d>
      </dgm:spPr>
      <dgm:t>
        <a:bodyPr/>
        <a:lstStyle/>
        <a:p>
          <a:r>
            <a:rPr lang="ru-RU" dirty="0" smtClean="0"/>
            <a:t>Использование </a:t>
          </a:r>
          <a:r>
            <a:rPr lang="ru-RU" dirty="0" err="1" smtClean="0"/>
            <a:t>межпредметных</a:t>
          </a:r>
          <a:r>
            <a:rPr lang="ru-RU" dirty="0" smtClean="0"/>
            <a:t> связей во внеурочной обучающей деятельности</a:t>
          </a:r>
          <a:endParaRPr lang="ru-RU" dirty="0"/>
        </a:p>
      </dgm:t>
    </dgm:pt>
    <dgm:pt modelId="{835CC5F6-28D5-44AC-930E-87BAEBAD43C8}" type="parTrans" cxnId="{88B19816-8F4C-49A5-8B87-644BD790C7E1}">
      <dgm:prSet/>
      <dgm:spPr/>
      <dgm:t>
        <a:bodyPr/>
        <a:lstStyle/>
        <a:p>
          <a:endParaRPr lang="ru-RU"/>
        </a:p>
      </dgm:t>
    </dgm:pt>
    <dgm:pt modelId="{C7568DF8-AD2D-4841-8A12-2D3B1ECC39BB}" type="sibTrans" cxnId="{88B19816-8F4C-49A5-8B87-644BD790C7E1}">
      <dgm:prSet/>
      <dgm:spPr/>
      <dgm:t>
        <a:bodyPr/>
        <a:lstStyle/>
        <a:p>
          <a:endParaRPr lang="ru-RU"/>
        </a:p>
      </dgm:t>
    </dgm:pt>
    <dgm:pt modelId="{CF2E4C21-DE96-4EBC-A5DA-A41E86044996}" type="pres">
      <dgm:prSet presAssocID="{ED517A1B-6074-4BAF-B741-78A39D8254C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B28727A-D0D5-4219-9D40-A716DE8D7648}" type="pres">
      <dgm:prSet presAssocID="{106A2069-A834-4570-B816-24D3B9EFA679}" presName="composite" presStyleCnt="0"/>
      <dgm:spPr/>
      <dgm:t>
        <a:bodyPr/>
        <a:lstStyle/>
        <a:p>
          <a:endParaRPr lang="ru-RU"/>
        </a:p>
      </dgm:t>
    </dgm:pt>
    <dgm:pt modelId="{AE900835-83CA-4B4D-8ED7-87DBF68DC0B2}" type="pres">
      <dgm:prSet presAssocID="{106A2069-A834-4570-B816-24D3B9EFA679}" presName="parentText" presStyleLbl="alignNode1" presStyleIdx="0" presStyleCnt="1" custLinFactNeighborX="144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1EEB6E-A6ED-4DA3-85C2-D826D9ECF983}" type="pres">
      <dgm:prSet presAssocID="{106A2069-A834-4570-B816-24D3B9EFA679}" presName="descendantText" presStyleLbl="alignAcc1" presStyleIdx="0" presStyleCnt="1" custScaleX="98347" custLinFactNeighborX="55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8B19816-8F4C-49A5-8B87-644BD790C7E1}" srcId="{106A2069-A834-4570-B816-24D3B9EFA679}" destId="{58D99206-2027-4041-8B1D-407718CA6561}" srcOrd="0" destOrd="0" parTransId="{835CC5F6-28D5-44AC-930E-87BAEBAD43C8}" sibTransId="{C7568DF8-AD2D-4841-8A12-2D3B1ECC39BB}"/>
    <dgm:cxn modelId="{332F4DDE-8AC0-42D9-969E-A2D100E74581}" srcId="{ED517A1B-6074-4BAF-B741-78A39D8254C5}" destId="{106A2069-A834-4570-B816-24D3B9EFA679}" srcOrd="0" destOrd="0" parTransId="{8A31F39F-24AB-4539-BD39-82B0343F9EFA}" sibTransId="{5BFB43E6-5438-4F7B-A865-29B7BFE052CE}"/>
    <dgm:cxn modelId="{F3038053-9416-4567-A058-07BBDE45107B}" type="presOf" srcId="{58D99206-2027-4041-8B1D-407718CA6561}" destId="{F11EEB6E-A6ED-4DA3-85C2-D826D9ECF983}" srcOrd="0" destOrd="0" presId="urn:microsoft.com/office/officeart/2005/8/layout/chevron2"/>
    <dgm:cxn modelId="{7BDE064F-205F-441F-B1E5-2D132C190AD7}" type="presOf" srcId="{106A2069-A834-4570-B816-24D3B9EFA679}" destId="{AE900835-83CA-4B4D-8ED7-87DBF68DC0B2}" srcOrd="0" destOrd="0" presId="urn:microsoft.com/office/officeart/2005/8/layout/chevron2"/>
    <dgm:cxn modelId="{74D57F53-6B5C-43AA-AA6A-E9C67E65DA14}" type="presOf" srcId="{ED517A1B-6074-4BAF-B741-78A39D8254C5}" destId="{CF2E4C21-DE96-4EBC-A5DA-A41E86044996}" srcOrd="0" destOrd="0" presId="urn:microsoft.com/office/officeart/2005/8/layout/chevron2"/>
    <dgm:cxn modelId="{794FF07B-AC1C-43C3-9C8F-ADB190779973}" type="presParOf" srcId="{CF2E4C21-DE96-4EBC-A5DA-A41E86044996}" destId="{7B28727A-D0D5-4219-9D40-A716DE8D7648}" srcOrd="0" destOrd="0" presId="urn:microsoft.com/office/officeart/2005/8/layout/chevron2"/>
    <dgm:cxn modelId="{4179A5BC-A717-4935-B1DD-1ECE76BB2982}" type="presParOf" srcId="{7B28727A-D0D5-4219-9D40-A716DE8D7648}" destId="{AE900835-83CA-4B4D-8ED7-87DBF68DC0B2}" srcOrd="0" destOrd="0" presId="urn:microsoft.com/office/officeart/2005/8/layout/chevron2"/>
    <dgm:cxn modelId="{B21E2DD5-7720-4350-BC6E-2C494B0CEFC7}" type="presParOf" srcId="{7B28727A-D0D5-4219-9D40-A716DE8D7648}" destId="{F11EEB6E-A6ED-4DA3-85C2-D826D9ECF983}" srcOrd="1" destOrd="0" presId="urn:microsoft.com/office/officeart/2005/8/layout/chevron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D64ED1B-C74B-44F7-ABA9-B7B70C997667}" type="doc">
      <dgm:prSet loTypeId="urn:microsoft.com/office/officeart/2005/8/layout/vList4" loCatId="list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131819D2-FD95-489D-B62A-21A15ED2A39C}">
      <dgm:prSet phldrT="[Текст]" custT="1"/>
      <dgm:spPr>
        <a:gradFill rotWithShape="0">
          <a:gsLst>
            <a:gs pos="0">
              <a:srgbClr val="B0FC24"/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solidFill>
            <a:schemeClr val="accent3">
              <a:lumMod val="50000"/>
            </a:schemeClr>
          </a:solidFill>
        </a:ln>
        <a:effectLst>
          <a:outerShdw blurRad="495300" dist="241300" dir="2700000" sx="102000" sy="102000" algn="tl" rotWithShape="0">
            <a:srgbClr val="00B050">
              <a:alpha val="29000"/>
            </a:srgbClr>
          </a:outerShdw>
        </a:effectLst>
        <a:scene3d>
          <a:camera prst="orthographicFront"/>
          <a:lightRig rig="flat" dir="t"/>
        </a:scene3d>
        <a:sp3d extrusionH="76200" contourW="12700" prstMaterial="plastic">
          <a:bevelT w="120900" h="88900"/>
          <a:bevelB w="88900" h="31750" prst="angle"/>
          <a:extrusionClr>
            <a:srgbClr val="B0FC24"/>
          </a:extrusionClr>
          <a:contourClr>
            <a:schemeClr val="accent3">
              <a:lumMod val="50000"/>
            </a:schemeClr>
          </a:contourClr>
        </a:sp3d>
      </dgm:spPr>
      <dgm:t>
        <a:bodyPr/>
        <a:lstStyle/>
        <a:p>
          <a:r>
            <a:rPr lang="ru-RU" sz="3600" b="1" i="0" dirty="0" smtClean="0">
              <a:solidFill>
                <a:schemeClr val="tx1"/>
              </a:solidFill>
            </a:rPr>
            <a:t>Наличие техники (+)</a:t>
          </a:r>
          <a:endParaRPr lang="ru-RU" sz="3600" b="1" i="0" dirty="0">
            <a:solidFill>
              <a:schemeClr val="tx1"/>
            </a:solidFill>
          </a:endParaRPr>
        </a:p>
      </dgm:t>
    </dgm:pt>
    <dgm:pt modelId="{9C2ECF5A-CEAA-49CE-A4B0-333BF7DD6522}" type="parTrans" cxnId="{77A0FF9B-C4C4-4028-AEEF-27A59E451C78}">
      <dgm:prSet/>
      <dgm:spPr/>
      <dgm:t>
        <a:bodyPr/>
        <a:lstStyle/>
        <a:p>
          <a:endParaRPr lang="ru-RU"/>
        </a:p>
      </dgm:t>
    </dgm:pt>
    <dgm:pt modelId="{37E62243-2A5F-4194-8FD3-9202FDF0F87D}" type="sibTrans" cxnId="{77A0FF9B-C4C4-4028-AEEF-27A59E451C78}">
      <dgm:prSet/>
      <dgm:spPr/>
      <dgm:t>
        <a:bodyPr/>
        <a:lstStyle/>
        <a:p>
          <a:endParaRPr lang="ru-RU"/>
        </a:p>
      </dgm:t>
    </dgm:pt>
    <dgm:pt modelId="{D2CA93F7-3AE9-42FF-9F12-D1D2EC835D49}">
      <dgm:prSet phldrT="[Текст]" custT="1"/>
      <dgm:spPr>
        <a:gradFill rotWithShape="0">
          <a:gsLst>
            <a:gs pos="0">
              <a:srgbClr val="B0FC24"/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solidFill>
            <a:schemeClr val="accent3">
              <a:lumMod val="50000"/>
            </a:schemeClr>
          </a:solidFill>
        </a:ln>
        <a:effectLst>
          <a:outerShdw blurRad="495300" dist="241300" dir="2700000" sx="102000" sy="102000" algn="tl" rotWithShape="0">
            <a:srgbClr val="00B050">
              <a:alpha val="29000"/>
            </a:srgbClr>
          </a:outerShdw>
        </a:effectLst>
        <a:scene3d>
          <a:camera prst="orthographicFront"/>
          <a:lightRig rig="flat" dir="t"/>
        </a:scene3d>
        <a:sp3d extrusionH="76200" contourW="12700" prstMaterial="plastic">
          <a:bevelT w="120900" h="88900"/>
          <a:bevelB w="88900" h="31750" prst="angle"/>
          <a:extrusionClr>
            <a:srgbClr val="B0FC24"/>
          </a:extrusionClr>
          <a:contourClr>
            <a:schemeClr val="accent3">
              <a:lumMod val="50000"/>
            </a:schemeClr>
          </a:contourClr>
        </a:sp3d>
      </dgm:spPr>
      <dgm:t>
        <a:bodyPr/>
        <a:lstStyle/>
        <a:p>
          <a:r>
            <a:rPr lang="ru-RU" sz="3600" b="1" i="0" dirty="0" smtClean="0">
              <a:solidFill>
                <a:schemeClr val="tx1"/>
              </a:solidFill>
            </a:rPr>
            <a:t>Интернет (+) </a:t>
          </a:r>
          <a:endParaRPr lang="ru-RU" sz="3600" b="1" i="0" dirty="0">
            <a:solidFill>
              <a:schemeClr val="tx1"/>
            </a:solidFill>
          </a:endParaRPr>
        </a:p>
      </dgm:t>
    </dgm:pt>
    <dgm:pt modelId="{5130A6C8-319E-4BFD-846A-ED0D1D8B771D}" type="parTrans" cxnId="{01100326-D02A-4F0D-AB87-E20777EDB217}">
      <dgm:prSet/>
      <dgm:spPr/>
      <dgm:t>
        <a:bodyPr/>
        <a:lstStyle/>
        <a:p>
          <a:endParaRPr lang="ru-RU"/>
        </a:p>
      </dgm:t>
    </dgm:pt>
    <dgm:pt modelId="{9A6819CC-E462-4167-B8BE-CD83E569429B}" type="sibTrans" cxnId="{01100326-D02A-4F0D-AB87-E20777EDB217}">
      <dgm:prSet/>
      <dgm:spPr/>
      <dgm:t>
        <a:bodyPr/>
        <a:lstStyle/>
        <a:p>
          <a:endParaRPr lang="ru-RU"/>
        </a:p>
      </dgm:t>
    </dgm:pt>
    <dgm:pt modelId="{B15FC958-E793-41A6-8349-1B24425FE33B}">
      <dgm:prSet phldrT="[Текст]" custT="1"/>
      <dgm:spPr>
        <a:gradFill rotWithShape="0">
          <a:gsLst>
            <a:gs pos="0">
              <a:srgbClr val="B0FC24"/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solidFill>
            <a:schemeClr val="accent3">
              <a:lumMod val="50000"/>
            </a:schemeClr>
          </a:solidFill>
        </a:ln>
        <a:effectLst>
          <a:outerShdw blurRad="495300" dist="241300" dir="2700000" sx="102000" sy="102000" algn="tl" rotWithShape="0">
            <a:srgbClr val="00B050">
              <a:alpha val="29000"/>
            </a:srgbClr>
          </a:outerShdw>
        </a:effectLst>
        <a:scene3d>
          <a:camera prst="orthographicFront"/>
          <a:lightRig rig="flat" dir="t"/>
        </a:scene3d>
        <a:sp3d extrusionH="76200" contourW="12700" prstMaterial="plastic">
          <a:bevelT w="120900" h="88900"/>
          <a:bevelB w="88900" h="31750" prst="angle"/>
          <a:extrusionClr>
            <a:srgbClr val="B0FC24"/>
          </a:extrusionClr>
          <a:contourClr>
            <a:schemeClr val="accent3">
              <a:lumMod val="50000"/>
            </a:schemeClr>
          </a:contourClr>
        </a:sp3d>
      </dgm:spPr>
      <dgm:t>
        <a:bodyPr/>
        <a:lstStyle/>
        <a:p>
          <a:r>
            <a:rPr lang="ru-RU" sz="3600" b="1" i="0" dirty="0" err="1" smtClean="0">
              <a:solidFill>
                <a:schemeClr val="tx1"/>
              </a:solidFill>
            </a:rPr>
            <a:t>Обученность</a:t>
          </a:r>
          <a:r>
            <a:rPr lang="ru-RU" sz="3600" b="1" i="0" dirty="0" smtClean="0">
              <a:solidFill>
                <a:schemeClr val="tx1"/>
              </a:solidFill>
            </a:rPr>
            <a:t> персонала (+-)</a:t>
          </a:r>
          <a:endParaRPr lang="ru-RU" sz="3600" b="1" i="0" dirty="0">
            <a:solidFill>
              <a:schemeClr val="tx1"/>
            </a:solidFill>
          </a:endParaRPr>
        </a:p>
      </dgm:t>
    </dgm:pt>
    <dgm:pt modelId="{925022F8-1169-4897-9CC9-C0B939009C03}" type="parTrans" cxnId="{9DD230F7-18D8-4580-B87F-64E628D45719}">
      <dgm:prSet/>
      <dgm:spPr/>
      <dgm:t>
        <a:bodyPr/>
        <a:lstStyle/>
        <a:p>
          <a:endParaRPr lang="ru-RU"/>
        </a:p>
      </dgm:t>
    </dgm:pt>
    <dgm:pt modelId="{EA7FF0E2-61A6-4114-8084-A0D5E6C226DC}" type="sibTrans" cxnId="{9DD230F7-18D8-4580-B87F-64E628D45719}">
      <dgm:prSet/>
      <dgm:spPr/>
      <dgm:t>
        <a:bodyPr/>
        <a:lstStyle/>
        <a:p>
          <a:endParaRPr lang="ru-RU"/>
        </a:p>
      </dgm:t>
    </dgm:pt>
    <dgm:pt modelId="{31C5DEC1-E8A8-4287-9EF7-ACE944CEE55B}">
      <dgm:prSet custT="1"/>
      <dgm:spPr>
        <a:gradFill rotWithShape="0">
          <a:gsLst>
            <a:gs pos="0">
              <a:srgbClr val="B0FC24"/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solidFill>
            <a:schemeClr val="accent3">
              <a:lumMod val="50000"/>
            </a:schemeClr>
          </a:solidFill>
        </a:ln>
        <a:effectLst>
          <a:outerShdw blurRad="495300" dist="241300" dir="2700000" sx="102000" sy="102000" algn="tl" rotWithShape="0">
            <a:srgbClr val="00B050">
              <a:alpha val="29000"/>
            </a:srgbClr>
          </a:outerShdw>
        </a:effectLst>
        <a:scene3d>
          <a:camera prst="orthographicFront"/>
          <a:lightRig rig="flat" dir="t"/>
        </a:scene3d>
        <a:sp3d extrusionH="76200">
          <a:extrusionClr>
            <a:srgbClr val="B0FC24"/>
          </a:extrusionClr>
        </a:sp3d>
      </dgm:spPr>
      <dgm:t>
        <a:bodyPr/>
        <a:lstStyle/>
        <a:p>
          <a:r>
            <a:rPr lang="ru-RU" sz="3600" b="1" i="0" dirty="0" smtClean="0">
              <a:solidFill>
                <a:schemeClr val="tx1"/>
              </a:solidFill>
            </a:rPr>
            <a:t>Программное </a:t>
          </a:r>
          <a:r>
            <a:rPr lang="ru-RU" sz="3600" b="1" i="0" baseline="0" dirty="0" smtClean="0">
              <a:solidFill>
                <a:schemeClr val="tx1"/>
              </a:solidFill>
            </a:rPr>
            <a:t>обеспечение</a:t>
          </a:r>
          <a:r>
            <a:rPr lang="ru-RU" sz="3600" b="1" i="0" dirty="0" smtClean="0">
              <a:solidFill>
                <a:schemeClr val="tx1"/>
              </a:solidFill>
            </a:rPr>
            <a:t> (+-)</a:t>
          </a:r>
          <a:endParaRPr lang="ru-RU" sz="3600" b="1" i="0" dirty="0">
            <a:solidFill>
              <a:schemeClr val="tx1"/>
            </a:solidFill>
          </a:endParaRPr>
        </a:p>
      </dgm:t>
    </dgm:pt>
    <dgm:pt modelId="{B451A314-B998-4AE1-93CB-7EC1A21FE42F}" type="parTrans" cxnId="{9635F17D-9CA5-4042-85F0-B1E40DEA5BE2}">
      <dgm:prSet/>
      <dgm:spPr/>
      <dgm:t>
        <a:bodyPr/>
        <a:lstStyle/>
        <a:p>
          <a:endParaRPr lang="ru-RU"/>
        </a:p>
      </dgm:t>
    </dgm:pt>
    <dgm:pt modelId="{7284B7C6-8306-433D-AD48-E9837C421841}" type="sibTrans" cxnId="{9635F17D-9CA5-4042-85F0-B1E40DEA5BE2}">
      <dgm:prSet/>
      <dgm:spPr/>
      <dgm:t>
        <a:bodyPr/>
        <a:lstStyle/>
        <a:p>
          <a:endParaRPr lang="ru-RU"/>
        </a:p>
      </dgm:t>
    </dgm:pt>
    <dgm:pt modelId="{E58C9EF3-C51E-42C9-AFB5-D244E6B3BC1A}" type="pres">
      <dgm:prSet presAssocID="{8D64ED1B-C74B-44F7-ABA9-B7B70C997667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9861549-92EA-45FC-A611-1008FD235EF4}" type="pres">
      <dgm:prSet presAssocID="{131819D2-FD95-489D-B62A-21A15ED2A39C}" presName="comp" presStyleCnt="0"/>
      <dgm:spPr/>
    </dgm:pt>
    <dgm:pt modelId="{62B32EE5-0CD2-4BB4-B998-B630C6663906}" type="pres">
      <dgm:prSet presAssocID="{131819D2-FD95-489D-B62A-21A15ED2A39C}" presName="box" presStyleLbl="node1" presStyleIdx="0" presStyleCnt="4"/>
      <dgm:spPr/>
      <dgm:t>
        <a:bodyPr/>
        <a:lstStyle/>
        <a:p>
          <a:endParaRPr lang="ru-RU"/>
        </a:p>
      </dgm:t>
    </dgm:pt>
    <dgm:pt modelId="{258B0A81-EDE5-4C70-A3C9-CB0CDE352B2E}" type="pres">
      <dgm:prSet presAssocID="{131819D2-FD95-489D-B62A-21A15ED2A39C}" presName="img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5BF181E-23A0-4316-9259-3946D0DFBE51}" type="pres">
      <dgm:prSet presAssocID="{131819D2-FD95-489D-B62A-21A15ED2A39C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8B77EE-F903-46F2-A41C-D7F267C9D240}" type="pres">
      <dgm:prSet presAssocID="{37E62243-2A5F-4194-8FD3-9202FDF0F87D}" presName="spacer" presStyleCnt="0"/>
      <dgm:spPr/>
    </dgm:pt>
    <dgm:pt modelId="{32C29B58-F810-4F9E-A08A-A8BBD5BE915B}" type="pres">
      <dgm:prSet presAssocID="{D2CA93F7-3AE9-42FF-9F12-D1D2EC835D49}" presName="comp" presStyleCnt="0"/>
      <dgm:spPr/>
    </dgm:pt>
    <dgm:pt modelId="{3F540022-6522-4C0F-B26A-36A889630E08}" type="pres">
      <dgm:prSet presAssocID="{D2CA93F7-3AE9-42FF-9F12-D1D2EC835D49}" presName="box" presStyleLbl="node1" presStyleIdx="1" presStyleCnt="4"/>
      <dgm:spPr/>
      <dgm:t>
        <a:bodyPr/>
        <a:lstStyle/>
        <a:p>
          <a:endParaRPr lang="ru-RU"/>
        </a:p>
      </dgm:t>
    </dgm:pt>
    <dgm:pt modelId="{950D5590-F4E8-4E1F-AAE1-D835AB786BEB}" type="pres">
      <dgm:prSet presAssocID="{D2CA93F7-3AE9-42FF-9F12-D1D2EC835D49}" presName="img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587E837-A09E-4EB7-BBA8-88AAE7B3DB70}" type="pres">
      <dgm:prSet presAssocID="{D2CA93F7-3AE9-42FF-9F12-D1D2EC835D49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F96941-5713-4147-B200-986014F64C3C}" type="pres">
      <dgm:prSet presAssocID="{9A6819CC-E462-4167-B8BE-CD83E569429B}" presName="spacer" presStyleCnt="0"/>
      <dgm:spPr/>
    </dgm:pt>
    <dgm:pt modelId="{5E25B516-586D-48F2-ABE6-7009BB540FA4}" type="pres">
      <dgm:prSet presAssocID="{B15FC958-E793-41A6-8349-1B24425FE33B}" presName="comp" presStyleCnt="0"/>
      <dgm:spPr/>
    </dgm:pt>
    <dgm:pt modelId="{1848927D-0134-49D4-A4EE-9EE836CCC820}" type="pres">
      <dgm:prSet presAssocID="{B15FC958-E793-41A6-8349-1B24425FE33B}" presName="box" presStyleLbl="node1" presStyleIdx="2" presStyleCnt="4"/>
      <dgm:spPr/>
      <dgm:t>
        <a:bodyPr/>
        <a:lstStyle/>
        <a:p>
          <a:endParaRPr lang="ru-RU"/>
        </a:p>
      </dgm:t>
    </dgm:pt>
    <dgm:pt modelId="{CEDDEBEE-28CE-4832-956C-7FC891EE4CEE}" type="pres">
      <dgm:prSet presAssocID="{B15FC958-E793-41A6-8349-1B24425FE33B}" presName="img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423810C-4FE6-4F9E-8234-FF3D638C7616}" type="pres">
      <dgm:prSet presAssocID="{B15FC958-E793-41A6-8349-1B24425FE33B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74E5B1-7A9F-4EEE-80C4-BFE820500A7E}" type="pres">
      <dgm:prSet presAssocID="{EA7FF0E2-61A6-4114-8084-A0D5E6C226DC}" presName="spacer" presStyleCnt="0"/>
      <dgm:spPr/>
    </dgm:pt>
    <dgm:pt modelId="{CBD1851C-2685-4FA1-8BEA-938F1A379392}" type="pres">
      <dgm:prSet presAssocID="{31C5DEC1-E8A8-4287-9EF7-ACE944CEE55B}" presName="comp" presStyleCnt="0"/>
      <dgm:spPr/>
    </dgm:pt>
    <dgm:pt modelId="{3A557EDE-4E1C-4400-A599-2F80F2B8C6C1}" type="pres">
      <dgm:prSet presAssocID="{31C5DEC1-E8A8-4287-9EF7-ACE944CEE55B}" presName="box" presStyleLbl="node1" presStyleIdx="3" presStyleCnt="4"/>
      <dgm:spPr/>
      <dgm:t>
        <a:bodyPr/>
        <a:lstStyle/>
        <a:p>
          <a:endParaRPr lang="ru-RU"/>
        </a:p>
      </dgm:t>
    </dgm:pt>
    <dgm:pt modelId="{FFF0F488-37C4-4365-B13B-09149854B9D1}" type="pres">
      <dgm:prSet presAssocID="{31C5DEC1-E8A8-4287-9EF7-ACE944CEE55B}" presName="img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E5F766B-70EA-4BA3-9810-4B9635AFCE74}" type="pres">
      <dgm:prSet presAssocID="{31C5DEC1-E8A8-4287-9EF7-ACE944CEE55B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100326-D02A-4F0D-AB87-E20777EDB217}" srcId="{8D64ED1B-C74B-44F7-ABA9-B7B70C997667}" destId="{D2CA93F7-3AE9-42FF-9F12-D1D2EC835D49}" srcOrd="1" destOrd="0" parTransId="{5130A6C8-319E-4BFD-846A-ED0D1D8B771D}" sibTransId="{9A6819CC-E462-4167-B8BE-CD83E569429B}"/>
    <dgm:cxn modelId="{46F304FA-33F4-4837-95A3-2184DDABB906}" type="presOf" srcId="{B15FC958-E793-41A6-8349-1B24425FE33B}" destId="{2423810C-4FE6-4F9E-8234-FF3D638C7616}" srcOrd="1" destOrd="0" presId="urn:microsoft.com/office/officeart/2005/8/layout/vList4"/>
    <dgm:cxn modelId="{9DD230F7-18D8-4580-B87F-64E628D45719}" srcId="{8D64ED1B-C74B-44F7-ABA9-B7B70C997667}" destId="{B15FC958-E793-41A6-8349-1B24425FE33B}" srcOrd="2" destOrd="0" parTransId="{925022F8-1169-4897-9CC9-C0B939009C03}" sibTransId="{EA7FF0E2-61A6-4114-8084-A0D5E6C226DC}"/>
    <dgm:cxn modelId="{1EC1C5C3-2206-4EF8-8E39-E0D902E35A6C}" type="presOf" srcId="{131819D2-FD95-489D-B62A-21A15ED2A39C}" destId="{62B32EE5-0CD2-4BB4-B998-B630C6663906}" srcOrd="0" destOrd="0" presId="urn:microsoft.com/office/officeart/2005/8/layout/vList4"/>
    <dgm:cxn modelId="{CD5D49BE-A6B2-4BBD-B147-EE8803D04555}" type="presOf" srcId="{D2CA93F7-3AE9-42FF-9F12-D1D2EC835D49}" destId="{7587E837-A09E-4EB7-BBA8-88AAE7B3DB70}" srcOrd="1" destOrd="0" presId="urn:microsoft.com/office/officeart/2005/8/layout/vList4"/>
    <dgm:cxn modelId="{CE167615-78F4-4745-84E6-C870904DABC0}" type="presOf" srcId="{131819D2-FD95-489D-B62A-21A15ED2A39C}" destId="{C5BF181E-23A0-4316-9259-3946D0DFBE51}" srcOrd="1" destOrd="0" presId="urn:microsoft.com/office/officeart/2005/8/layout/vList4"/>
    <dgm:cxn modelId="{0C52C595-7E54-46C4-A6B5-B6AB31EA6F42}" type="presOf" srcId="{31C5DEC1-E8A8-4287-9EF7-ACE944CEE55B}" destId="{3A557EDE-4E1C-4400-A599-2F80F2B8C6C1}" srcOrd="0" destOrd="0" presId="urn:microsoft.com/office/officeart/2005/8/layout/vList4"/>
    <dgm:cxn modelId="{5D923E2B-3582-4482-96BF-403B68781F73}" type="presOf" srcId="{31C5DEC1-E8A8-4287-9EF7-ACE944CEE55B}" destId="{4E5F766B-70EA-4BA3-9810-4B9635AFCE74}" srcOrd="1" destOrd="0" presId="urn:microsoft.com/office/officeart/2005/8/layout/vList4"/>
    <dgm:cxn modelId="{D48AD50D-5A9F-4ECB-8726-B38A749AC481}" type="presOf" srcId="{8D64ED1B-C74B-44F7-ABA9-B7B70C997667}" destId="{E58C9EF3-C51E-42C9-AFB5-D244E6B3BC1A}" srcOrd="0" destOrd="0" presId="urn:microsoft.com/office/officeart/2005/8/layout/vList4"/>
    <dgm:cxn modelId="{9635F17D-9CA5-4042-85F0-B1E40DEA5BE2}" srcId="{8D64ED1B-C74B-44F7-ABA9-B7B70C997667}" destId="{31C5DEC1-E8A8-4287-9EF7-ACE944CEE55B}" srcOrd="3" destOrd="0" parTransId="{B451A314-B998-4AE1-93CB-7EC1A21FE42F}" sibTransId="{7284B7C6-8306-433D-AD48-E9837C421841}"/>
    <dgm:cxn modelId="{77A0FF9B-C4C4-4028-AEEF-27A59E451C78}" srcId="{8D64ED1B-C74B-44F7-ABA9-B7B70C997667}" destId="{131819D2-FD95-489D-B62A-21A15ED2A39C}" srcOrd="0" destOrd="0" parTransId="{9C2ECF5A-CEAA-49CE-A4B0-333BF7DD6522}" sibTransId="{37E62243-2A5F-4194-8FD3-9202FDF0F87D}"/>
    <dgm:cxn modelId="{0471A2F6-5215-46B9-AEF9-9C8A01CD5537}" type="presOf" srcId="{D2CA93F7-3AE9-42FF-9F12-D1D2EC835D49}" destId="{3F540022-6522-4C0F-B26A-36A889630E08}" srcOrd="0" destOrd="0" presId="urn:microsoft.com/office/officeart/2005/8/layout/vList4"/>
    <dgm:cxn modelId="{19C8A4D8-0743-4711-8C8E-20450EF01702}" type="presOf" srcId="{B15FC958-E793-41A6-8349-1B24425FE33B}" destId="{1848927D-0134-49D4-A4EE-9EE836CCC820}" srcOrd="0" destOrd="0" presId="urn:microsoft.com/office/officeart/2005/8/layout/vList4"/>
    <dgm:cxn modelId="{4BC42285-439B-47A3-AF56-8CD23CA61C0B}" type="presParOf" srcId="{E58C9EF3-C51E-42C9-AFB5-D244E6B3BC1A}" destId="{19861549-92EA-45FC-A611-1008FD235EF4}" srcOrd="0" destOrd="0" presId="urn:microsoft.com/office/officeart/2005/8/layout/vList4"/>
    <dgm:cxn modelId="{ABED2108-0A06-4936-B58A-673A1ADC4E68}" type="presParOf" srcId="{19861549-92EA-45FC-A611-1008FD235EF4}" destId="{62B32EE5-0CD2-4BB4-B998-B630C6663906}" srcOrd="0" destOrd="0" presId="urn:microsoft.com/office/officeart/2005/8/layout/vList4"/>
    <dgm:cxn modelId="{B8D84AB8-4817-4A43-B1CB-8C0C1D40C210}" type="presParOf" srcId="{19861549-92EA-45FC-A611-1008FD235EF4}" destId="{258B0A81-EDE5-4C70-A3C9-CB0CDE352B2E}" srcOrd="1" destOrd="0" presId="urn:microsoft.com/office/officeart/2005/8/layout/vList4"/>
    <dgm:cxn modelId="{34BEDFF3-C8BB-429F-B5D9-61A6AE12FDD8}" type="presParOf" srcId="{19861549-92EA-45FC-A611-1008FD235EF4}" destId="{C5BF181E-23A0-4316-9259-3946D0DFBE51}" srcOrd="2" destOrd="0" presId="urn:microsoft.com/office/officeart/2005/8/layout/vList4"/>
    <dgm:cxn modelId="{AE9F5D04-9500-4157-875E-C0E533F94B90}" type="presParOf" srcId="{E58C9EF3-C51E-42C9-AFB5-D244E6B3BC1A}" destId="{088B77EE-F903-46F2-A41C-D7F267C9D240}" srcOrd="1" destOrd="0" presId="urn:microsoft.com/office/officeart/2005/8/layout/vList4"/>
    <dgm:cxn modelId="{136B89FC-63BE-4FCF-8762-4A173A0F90D9}" type="presParOf" srcId="{E58C9EF3-C51E-42C9-AFB5-D244E6B3BC1A}" destId="{32C29B58-F810-4F9E-A08A-A8BBD5BE915B}" srcOrd="2" destOrd="0" presId="urn:microsoft.com/office/officeart/2005/8/layout/vList4"/>
    <dgm:cxn modelId="{8B7C7C8B-3CED-4B84-8859-6D3F3ED54D82}" type="presParOf" srcId="{32C29B58-F810-4F9E-A08A-A8BBD5BE915B}" destId="{3F540022-6522-4C0F-B26A-36A889630E08}" srcOrd="0" destOrd="0" presId="urn:microsoft.com/office/officeart/2005/8/layout/vList4"/>
    <dgm:cxn modelId="{750D3084-1141-4511-9696-CA6C104A9999}" type="presParOf" srcId="{32C29B58-F810-4F9E-A08A-A8BBD5BE915B}" destId="{950D5590-F4E8-4E1F-AAE1-D835AB786BEB}" srcOrd="1" destOrd="0" presId="urn:microsoft.com/office/officeart/2005/8/layout/vList4"/>
    <dgm:cxn modelId="{7185F00A-3231-4DD8-B864-5002486AF2A1}" type="presParOf" srcId="{32C29B58-F810-4F9E-A08A-A8BBD5BE915B}" destId="{7587E837-A09E-4EB7-BBA8-88AAE7B3DB70}" srcOrd="2" destOrd="0" presId="urn:microsoft.com/office/officeart/2005/8/layout/vList4"/>
    <dgm:cxn modelId="{D70D292F-6107-4B24-B64D-B15DC1E911F6}" type="presParOf" srcId="{E58C9EF3-C51E-42C9-AFB5-D244E6B3BC1A}" destId="{BBF96941-5713-4147-B200-986014F64C3C}" srcOrd="3" destOrd="0" presId="urn:microsoft.com/office/officeart/2005/8/layout/vList4"/>
    <dgm:cxn modelId="{F73EE78C-FBE1-451F-BAC0-DF4DDB55380D}" type="presParOf" srcId="{E58C9EF3-C51E-42C9-AFB5-D244E6B3BC1A}" destId="{5E25B516-586D-48F2-ABE6-7009BB540FA4}" srcOrd="4" destOrd="0" presId="urn:microsoft.com/office/officeart/2005/8/layout/vList4"/>
    <dgm:cxn modelId="{0DB8DCED-5CF3-47DD-AF1F-6D04331921D8}" type="presParOf" srcId="{5E25B516-586D-48F2-ABE6-7009BB540FA4}" destId="{1848927D-0134-49D4-A4EE-9EE836CCC820}" srcOrd="0" destOrd="0" presId="urn:microsoft.com/office/officeart/2005/8/layout/vList4"/>
    <dgm:cxn modelId="{9C3E2A0C-7D7B-4963-9B04-CCB5C7756F2D}" type="presParOf" srcId="{5E25B516-586D-48F2-ABE6-7009BB540FA4}" destId="{CEDDEBEE-28CE-4832-956C-7FC891EE4CEE}" srcOrd="1" destOrd="0" presId="urn:microsoft.com/office/officeart/2005/8/layout/vList4"/>
    <dgm:cxn modelId="{87FE4FB3-EFCE-4C92-8A9C-FD60C0832659}" type="presParOf" srcId="{5E25B516-586D-48F2-ABE6-7009BB540FA4}" destId="{2423810C-4FE6-4F9E-8234-FF3D638C7616}" srcOrd="2" destOrd="0" presId="urn:microsoft.com/office/officeart/2005/8/layout/vList4"/>
    <dgm:cxn modelId="{148A4834-4205-4A97-9A32-DC6CDFAD3484}" type="presParOf" srcId="{E58C9EF3-C51E-42C9-AFB5-D244E6B3BC1A}" destId="{5E74E5B1-7A9F-4EEE-80C4-BFE820500A7E}" srcOrd="5" destOrd="0" presId="urn:microsoft.com/office/officeart/2005/8/layout/vList4"/>
    <dgm:cxn modelId="{A1C68871-B9B7-4CC3-A414-30405D4E3CA2}" type="presParOf" srcId="{E58C9EF3-C51E-42C9-AFB5-D244E6B3BC1A}" destId="{CBD1851C-2685-4FA1-8BEA-938F1A379392}" srcOrd="6" destOrd="0" presId="urn:microsoft.com/office/officeart/2005/8/layout/vList4"/>
    <dgm:cxn modelId="{7B9CBFF1-7F4C-4776-9F80-0D4ABAE49957}" type="presParOf" srcId="{CBD1851C-2685-4FA1-8BEA-938F1A379392}" destId="{3A557EDE-4E1C-4400-A599-2F80F2B8C6C1}" srcOrd="0" destOrd="0" presId="urn:microsoft.com/office/officeart/2005/8/layout/vList4"/>
    <dgm:cxn modelId="{FAC12FEB-58B7-4E57-B98A-836BA8E0815B}" type="presParOf" srcId="{CBD1851C-2685-4FA1-8BEA-938F1A379392}" destId="{FFF0F488-37C4-4365-B13B-09149854B9D1}" srcOrd="1" destOrd="0" presId="urn:microsoft.com/office/officeart/2005/8/layout/vList4"/>
    <dgm:cxn modelId="{8F835D31-A17C-46DD-9D1C-CD6F72A7C8E7}" type="presParOf" srcId="{CBD1851C-2685-4FA1-8BEA-938F1A379392}" destId="{4E5F766B-70EA-4BA3-9810-4B9635AFCE74}" srcOrd="2" destOrd="0" presId="urn:microsoft.com/office/officeart/2005/8/layout/vList4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D245517-253D-4520-A5E8-CF025C871CB1}" type="doc">
      <dgm:prSet loTypeId="urn:microsoft.com/office/officeart/2005/8/layout/hierarchy4" loCatId="hierarchy" qsTypeId="urn:microsoft.com/office/officeart/2005/8/quickstyle/3d1" qsCatId="3D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F1BB6EDD-5E24-4D6A-BA3C-9115C565027D}">
      <dgm:prSet phldrT="[Текст]" custT="1"/>
      <dgm:spPr>
        <a:gradFill rotWithShape="0">
          <a:gsLst>
            <a:gs pos="0">
              <a:srgbClr val="B0FC24"/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effectLst>
          <a:outerShdw blurRad="596900" dist="393700" dir="2700000" sx="101000" sy="101000" algn="tl" rotWithShape="0">
            <a:srgbClr val="00B050">
              <a:alpha val="40000"/>
            </a:srgbClr>
          </a:outerShdw>
        </a:effectLst>
      </dgm:spPr>
      <dgm:t>
        <a:bodyPr/>
        <a:lstStyle/>
        <a:p>
          <a:r>
            <a:rPr lang="ru-RU" sz="3600" b="1" dirty="0" smtClean="0"/>
            <a:t>Проектная деятельность</a:t>
          </a:r>
          <a:endParaRPr lang="ru-RU" sz="3600" b="1" dirty="0"/>
        </a:p>
      </dgm:t>
    </dgm:pt>
    <dgm:pt modelId="{2EE59D07-CE96-4CD0-A31E-816EA034AE14}">
      <dgm:prSet phldrT="[Текст]" custT="1"/>
      <dgm:spPr>
        <a:gradFill rotWithShape="0">
          <a:gsLst>
            <a:gs pos="0">
              <a:srgbClr val="B0FC24"/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effectLst>
          <a:outerShdw blurRad="596900" dist="393700" dir="2700000" sx="101000" sy="101000" algn="tl" rotWithShape="0">
            <a:srgbClr val="00B050">
              <a:alpha val="40000"/>
            </a:srgbClr>
          </a:outerShdw>
        </a:effectLst>
      </dgm:spPr>
      <dgm:t>
        <a:bodyPr/>
        <a:lstStyle/>
        <a:p>
          <a:r>
            <a:rPr lang="ru-RU" sz="3600" b="1" dirty="0" err="1" smtClean="0"/>
            <a:t>Межпредметные</a:t>
          </a:r>
          <a:r>
            <a:rPr lang="ru-RU" sz="3600" b="1" dirty="0" smtClean="0"/>
            <a:t> конференции      (в </a:t>
          </a:r>
          <a:r>
            <a:rPr lang="en-US" sz="3600" b="1" dirty="0" smtClean="0"/>
            <a:t>on-line)</a:t>
          </a:r>
          <a:endParaRPr lang="ru-RU" sz="3600" b="1" dirty="0"/>
        </a:p>
      </dgm:t>
    </dgm:pt>
    <dgm:pt modelId="{56FB046D-6499-4C91-AFF4-952D87F66F22}">
      <dgm:prSet phldrT="[Текст]" custT="1"/>
      <dgm:spPr>
        <a:gradFill rotWithShape="0">
          <a:gsLst>
            <a:gs pos="0">
              <a:srgbClr val="B0FC24"/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effectLst>
          <a:outerShdw blurRad="596900" dist="393700" dir="2700000" sx="101000" sy="101000" algn="tl" rotWithShape="0">
            <a:srgbClr val="00B050">
              <a:alpha val="40000"/>
            </a:srgbClr>
          </a:outerShdw>
        </a:effectLst>
      </dgm:spPr>
      <dgm:t>
        <a:bodyPr/>
        <a:lstStyle/>
        <a:p>
          <a:pPr algn="ctr"/>
          <a:r>
            <a:rPr lang="ru-RU" sz="5400" b="1" dirty="0" smtClean="0">
              <a:latin typeface="Comic Sans MS" pitchFamily="66" charset="0"/>
            </a:rPr>
            <a:t>Способы</a:t>
          </a:r>
          <a:r>
            <a:rPr lang="ru-RU" sz="6500" b="1" dirty="0" smtClean="0">
              <a:latin typeface="Comic Sans MS" pitchFamily="66" charset="0"/>
            </a:rPr>
            <a:t> </a:t>
          </a:r>
          <a:r>
            <a:rPr lang="ru-RU" sz="5400" b="1" dirty="0" smtClean="0">
              <a:latin typeface="Comic Sans MS" pitchFamily="66" charset="0"/>
            </a:rPr>
            <a:t>решения</a:t>
          </a:r>
          <a:endParaRPr lang="ru-RU" sz="5400" b="1" dirty="0">
            <a:latin typeface="Comic Sans MS" pitchFamily="66" charset="0"/>
          </a:endParaRPr>
        </a:p>
      </dgm:t>
    </dgm:pt>
    <dgm:pt modelId="{F3D31AAD-A7F6-4342-BBE3-C09014E22944}" type="sibTrans" cxnId="{1B97D6F3-A0BE-45D9-B87B-563671095C73}">
      <dgm:prSet/>
      <dgm:spPr/>
      <dgm:t>
        <a:bodyPr/>
        <a:lstStyle/>
        <a:p>
          <a:endParaRPr lang="ru-RU"/>
        </a:p>
      </dgm:t>
    </dgm:pt>
    <dgm:pt modelId="{64FD402E-3B4B-4C10-B65B-1E6F4E0DA412}" type="parTrans" cxnId="{1B97D6F3-A0BE-45D9-B87B-563671095C73}">
      <dgm:prSet/>
      <dgm:spPr/>
      <dgm:t>
        <a:bodyPr/>
        <a:lstStyle/>
        <a:p>
          <a:endParaRPr lang="ru-RU"/>
        </a:p>
      </dgm:t>
    </dgm:pt>
    <dgm:pt modelId="{01833D4E-1D0E-4512-977E-1A73CD515109}" type="sibTrans" cxnId="{6F5AEC29-76D3-42DC-B44D-2DCB5AA1930E}">
      <dgm:prSet/>
      <dgm:spPr/>
      <dgm:t>
        <a:bodyPr/>
        <a:lstStyle/>
        <a:p>
          <a:endParaRPr lang="ru-RU"/>
        </a:p>
      </dgm:t>
    </dgm:pt>
    <dgm:pt modelId="{0246584E-7C67-4C1B-B78E-E6236723374C}" type="parTrans" cxnId="{6F5AEC29-76D3-42DC-B44D-2DCB5AA1930E}">
      <dgm:prSet/>
      <dgm:spPr/>
      <dgm:t>
        <a:bodyPr/>
        <a:lstStyle/>
        <a:p>
          <a:endParaRPr lang="ru-RU"/>
        </a:p>
      </dgm:t>
    </dgm:pt>
    <dgm:pt modelId="{6CC5F5C7-2090-4A62-A047-9AB55102FC0C}" type="sibTrans" cxnId="{FD5751E6-17FF-4E0A-A2F3-C9AA928C463B}">
      <dgm:prSet/>
      <dgm:spPr/>
      <dgm:t>
        <a:bodyPr/>
        <a:lstStyle/>
        <a:p>
          <a:endParaRPr lang="ru-RU"/>
        </a:p>
      </dgm:t>
    </dgm:pt>
    <dgm:pt modelId="{EE62578B-4C79-4E8D-93D0-9FDEEAE07D53}" type="parTrans" cxnId="{FD5751E6-17FF-4E0A-A2F3-C9AA928C463B}">
      <dgm:prSet/>
      <dgm:spPr/>
      <dgm:t>
        <a:bodyPr/>
        <a:lstStyle/>
        <a:p>
          <a:endParaRPr lang="ru-RU"/>
        </a:p>
      </dgm:t>
    </dgm:pt>
    <dgm:pt modelId="{FCF68E7B-5758-4ED9-854F-DB1F94202444}" type="pres">
      <dgm:prSet presAssocID="{7D245517-253D-4520-A5E8-CF025C871CB1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42AA83F-A8F2-456B-9A04-0FD10A627BE2}" type="pres">
      <dgm:prSet presAssocID="{56FB046D-6499-4C91-AFF4-952D87F66F22}" presName="vertOne" presStyleCnt="0"/>
      <dgm:spPr/>
    </dgm:pt>
    <dgm:pt modelId="{ADD5728D-2812-418D-9DCD-5C2E3538406C}" type="pres">
      <dgm:prSet presAssocID="{56FB046D-6499-4C91-AFF4-952D87F66F22}" presName="txOne" presStyleLbl="node0" presStyleIdx="0" presStyleCnt="1" custScaleY="522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56C2714-78C6-4338-BD9C-DD24E1B1C994}" type="pres">
      <dgm:prSet presAssocID="{56FB046D-6499-4C91-AFF4-952D87F66F22}" presName="parTransOne" presStyleCnt="0"/>
      <dgm:spPr/>
    </dgm:pt>
    <dgm:pt modelId="{AFF8A5A9-C402-4736-96B6-6255E6BAFB52}" type="pres">
      <dgm:prSet presAssocID="{56FB046D-6499-4C91-AFF4-952D87F66F22}" presName="horzOne" presStyleCnt="0"/>
      <dgm:spPr/>
    </dgm:pt>
    <dgm:pt modelId="{78D67956-E61A-4886-B6BF-85471CE40154}" type="pres">
      <dgm:prSet presAssocID="{2EE59D07-CE96-4CD0-A31E-816EA034AE14}" presName="vertTwo" presStyleCnt="0"/>
      <dgm:spPr/>
    </dgm:pt>
    <dgm:pt modelId="{69375F1A-27BE-4150-8B0D-4007B8211BB7}" type="pres">
      <dgm:prSet presAssocID="{2EE59D07-CE96-4CD0-A31E-816EA034AE14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AB071AD-2633-4AE1-A36F-BB9F893DD5BF}" type="pres">
      <dgm:prSet presAssocID="{2EE59D07-CE96-4CD0-A31E-816EA034AE14}" presName="horzTwo" presStyleCnt="0"/>
      <dgm:spPr/>
    </dgm:pt>
    <dgm:pt modelId="{DD5DA398-81D8-43F2-97EA-6AB9BD9F210B}" type="pres">
      <dgm:prSet presAssocID="{6CC5F5C7-2090-4A62-A047-9AB55102FC0C}" presName="sibSpaceTwo" presStyleCnt="0"/>
      <dgm:spPr/>
    </dgm:pt>
    <dgm:pt modelId="{1C7892FE-BD55-4A5A-9D8A-A4412EC3A914}" type="pres">
      <dgm:prSet presAssocID="{F1BB6EDD-5E24-4D6A-BA3C-9115C565027D}" presName="vertTwo" presStyleCnt="0"/>
      <dgm:spPr/>
    </dgm:pt>
    <dgm:pt modelId="{1A075B63-BBAC-4419-9EE3-D30F111AE8F8}" type="pres">
      <dgm:prSet presAssocID="{F1BB6EDD-5E24-4D6A-BA3C-9115C565027D}" presName="txTwo" presStyleLbl="node2" presStyleIdx="1" presStyleCnt="2" custLinFactNeighborX="77" custLinFactNeighborY="20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9FA9E1-139D-40A8-B923-1FB6AB883809}" type="pres">
      <dgm:prSet presAssocID="{F1BB6EDD-5E24-4D6A-BA3C-9115C565027D}" presName="horzTwo" presStyleCnt="0"/>
      <dgm:spPr/>
    </dgm:pt>
  </dgm:ptLst>
  <dgm:cxnLst>
    <dgm:cxn modelId="{6F5AEC29-76D3-42DC-B44D-2DCB5AA1930E}" srcId="{56FB046D-6499-4C91-AFF4-952D87F66F22}" destId="{F1BB6EDD-5E24-4D6A-BA3C-9115C565027D}" srcOrd="1" destOrd="0" parTransId="{0246584E-7C67-4C1B-B78E-E6236723374C}" sibTransId="{01833D4E-1D0E-4512-977E-1A73CD515109}"/>
    <dgm:cxn modelId="{5B9D141F-1316-42C7-A373-3765FF1C336F}" type="presOf" srcId="{7D245517-253D-4520-A5E8-CF025C871CB1}" destId="{FCF68E7B-5758-4ED9-854F-DB1F94202444}" srcOrd="0" destOrd="0" presId="urn:microsoft.com/office/officeart/2005/8/layout/hierarchy4"/>
    <dgm:cxn modelId="{1B97D6F3-A0BE-45D9-B87B-563671095C73}" srcId="{7D245517-253D-4520-A5E8-CF025C871CB1}" destId="{56FB046D-6499-4C91-AFF4-952D87F66F22}" srcOrd="0" destOrd="0" parTransId="{64FD402E-3B4B-4C10-B65B-1E6F4E0DA412}" sibTransId="{F3D31AAD-A7F6-4342-BBE3-C09014E22944}"/>
    <dgm:cxn modelId="{102B6552-B801-477B-B1C9-4B3A9748F11E}" type="presOf" srcId="{2EE59D07-CE96-4CD0-A31E-816EA034AE14}" destId="{69375F1A-27BE-4150-8B0D-4007B8211BB7}" srcOrd="0" destOrd="0" presId="urn:microsoft.com/office/officeart/2005/8/layout/hierarchy4"/>
    <dgm:cxn modelId="{C4596C3A-5A80-4A87-B5C4-E3105707A7E6}" type="presOf" srcId="{F1BB6EDD-5E24-4D6A-BA3C-9115C565027D}" destId="{1A075B63-BBAC-4419-9EE3-D30F111AE8F8}" srcOrd="0" destOrd="0" presId="urn:microsoft.com/office/officeart/2005/8/layout/hierarchy4"/>
    <dgm:cxn modelId="{10616C3F-B59B-4349-BA3A-E5E39009E6B9}" type="presOf" srcId="{56FB046D-6499-4C91-AFF4-952D87F66F22}" destId="{ADD5728D-2812-418D-9DCD-5C2E3538406C}" srcOrd="0" destOrd="0" presId="urn:microsoft.com/office/officeart/2005/8/layout/hierarchy4"/>
    <dgm:cxn modelId="{FD5751E6-17FF-4E0A-A2F3-C9AA928C463B}" srcId="{56FB046D-6499-4C91-AFF4-952D87F66F22}" destId="{2EE59D07-CE96-4CD0-A31E-816EA034AE14}" srcOrd="0" destOrd="0" parTransId="{EE62578B-4C79-4E8D-93D0-9FDEEAE07D53}" sibTransId="{6CC5F5C7-2090-4A62-A047-9AB55102FC0C}"/>
    <dgm:cxn modelId="{5AF52CC6-B07B-4687-A149-78B8AB9DD00D}" type="presParOf" srcId="{FCF68E7B-5758-4ED9-854F-DB1F94202444}" destId="{C42AA83F-A8F2-456B-9A04-0FD10A627BE2}" srcOrd="0" destOrd="0" presId="urn:microsoft.com/office/officeart/2005/8/layout/hierarchy4"/>
    <dgm:cxn modelId="{B5714F87-E819-48D4-827F-43831251DC33}" type="presParOf" srcId="{C42AA83F-A8F2-456B-9A04-0FD10A627BE2}" destId="{ADD5728D-2812-418D-9DCD-5C2E3538406C}" srcOrd="0" destOrd="0" presId="urn:microsoft.com/office/officeart/2005/8/layout/hierarchy4"/>
    <dgm:cxn modelId="{135CBC63-FD2F-4DB1-AF6F-A8C9FF70BB8B}" type="presParOf" srcId="{C42AA83F-A8F2-456B-9A04-0FD10A627BE2}" destId="{B56C2714-78C6-4338-BD9C-DD24E1B1C994}" srcOrd="1" destOrd="0" presId="urn:microsoft.com/office/officeart/2005/8/layout/hierarchy4"/>
    <dgm:cxn modelId="{455EA25A-BD27-4B0B-8341-B41FECDC599F}" type="presParOf" srcId="{C42AA83F-A8F2-456B-9A04-0FD10A627BE2}" destId="{AFF8A5A9-C402-4736-96B6-6255E6BAFB52}" srcOrd="2" destOrd="0" presId="urn:microsoft.com/office/officeart/2005/8/layout/hierarchy4"/>
    <dgm:cxn modelId="{9E92DF55-1377-41C6-8CA6-F243FD6162E6}" type="presParOf" srcId="{AFF8A5A9-C402-4736-96B6-6255E6BAFB52}" destId="{78D67956-E61A-4886-B6BF-85471CE40154}" srcOrd="0" destOrd="0" presId="urn:microsoft.com/office/officeart/2005/8/layout/hierarchy4"/>
    <dgm:cxn modelId="{54CB5BB2-FDB7-454C-9479-8B38774F0F12}" type="presParOf" srcId="{78D67956-E61A-4886-B6BF-85471CE40154}" destId="{69375F1A-27BE-4150-8B0D-4007B8211BB7}" srcOrd="0" destOrd="0" presId="urn:microsoft.com/office/officeart/2005/8/layout/hierarchy4"/>
    <dgm:cxn modelId="{06CED045-B95D-4676-922D-5F8BD5BBD17D}" type="presParOf" srcId="{78D67956-E61A-4886-B6BF-85471CE40154}" destId="{FAB071AD-2633-4AE1-A36F-BB9F893DD5BF}" srcOrd="1" destOrd="0" presId="urn:microsoft.com/office/officeart/2005/8/layout/hierarchy4"/>
    <dgm:cxn modelId="{52B93B0E-4846-4892-BD66-4B8BC45983D3}" type="presParOf" srcId="{AFF8A5A9-C402-4736-96B6-6255E6BAFB52}" destId="{DD5DA398-81D8-43F2-97EA-6AB9BD9F210B}" srcOrd="1" destOrd="0" presId="urn:microsoft.com/office/officeart/2005/8/layout/hierarchy4"/>
    <dgm:cxn modelId="{EC06F4FB-8B50-431E-9DD2-8913DB858CBD}" type="presParOf" srcId="{AFF8A5A9-C402-4736-96B6-6255E6BAFB52}" destId="{1C7892FE-BD55-4A5A-9D8A-A4412EC3A914}" srcOrd="2" destOrd="0" presId="urn:microsoft.com/office/officeart/2005/8/layout/hierarchy4"/>
    <dgm:cxn modelId="{AF4936E9-8E2A-4931-971F-ADBFA9B1A495}" type="presParOf" srcId="{1C7892FE-BD55-4A5A-9D8A-A4412EC3A914}" destId="{1A075B63-BBAC-4419-9EE3-D30F111AE8F8}" srcOrd="0" destOrd="0" presId="urn:microsoft.com/office/officeart/2005/8/layout/hierarchy4"/>
    <dgm:cxn modelId="{9A511B29-8DE9-437D-8891-FC53FF7400A7}" type="presParOf" srcId="{1C7892FE-BD55-4A5A-9D8A-A4412EC3A914}" destId="{089FA9E1-139D-40A8-B923-1FB6AB883809}" srcOrd="1" destOrd="0" presId="urn:microsoft.com/office/officeart/2005/8/layout/hierarchy4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6FB2928-439D-43FE-90DD-AAE3FB393576}" type="doc">
      <dgm:prSet loTypeId="urn:microsoft.com/office/officeart/2005/8/layout/vList2" loCatId="list" qsTypeId="urn:microsoft.com/office/officeart/2005/8/quickstyle/3d4" qsCatId="3D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936EA9D0-2C2F-4D24-8A18-510429E6121C}">
      <dgm:prSet phldrT="[Текст]" custT="1"/>
      <dgm:spPr>
        <a:gradFill flip="none" rotWithShape="1">
          <a:gsLst>
            <a:gs pos="0">
              <a:srgbClr val="B0FC24"/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  <a:tileRect/>
        </a:gradFill>
        <a:ln>
          <a:solidFill>
            <a:schemeClr val="accent3">
              <a:lumMod val="75000"/>
            </a:schemeClr>
          </a:solidFill>
        </a:ln>
        <a:effectLst>
          <a:outerShdw blurRad="50800" dist="38100" dir="2700000" algn="tl" rotWithShape="0">
            <a:schemeClr val="accent3">
              <a:lumMod val="60000"/>
              <a:lumOff val="40000"/>
              <a:alpha val="40000"/>
            </a:schemeClr>
          </a:outerShdw>
        </a:effectLst>
        <a:scene3d>
          <a:camera prst="orthographicFront"/>
          <a:lightRig rig="chilly" dir="t"/>
        </a:scene3d>
      </dgm:spPr>
      <dgm:t>
        <a:bodyPr/>
        <a:lstStyle/>
        <a:p>
          <a:pPr algn="ctr"/>
          <a:r>
            <a:rPr lang="ru-RU" sz="4000" b="1" dirty="0" err="1" smtClean="0">
              <a:latin typeface="Comic Sans MS" pitchFamily="66" charset="0"/>
            </a:rPr>
            <a:t>Межпредметные</a:t>
          </a:r>
          <a:r>
            <a:rPr lang="ru-RU" sz="4000" b="1" dirty="0" smtClean="0">
              <a:latin typeface="Comic Sans MS" pitchFamily="66" charset="0"/>
            </a:rPr>
            <a:t> конференции</a:t>
          </a:r>
          <a:endParaRPr lang="ru-RU" sz="4000" b="1" dirty="0">
            <a:latin typeface="Comic Sans MS" pitchFamily="66" charset="0"/>
          </a:endParaRPr>
        </a:p>
      </dgm:t>
    </dgm:pt>
    <dgm:pt modelId="{23314D00-2D00-4794-ABC7-0A805365637A}" type="parTrans" cxnId="{8D9DEB59-EC3E-4E0A-8CDE-B0E2017F9D5D}">
      <dgm:prSet/>
      <dgm:spPr/>
      <dgm:t>
        <a:bodyPr/>
        <a:lstStyle/>
        <a:p>
          <a:pPr algn="ctr"/>
          <a:endParaRPr lang="ru-RU"/>
        </a:p>
      </dgm:t>
    </dgm:pt>
    <dgm:pt modelId="{E8537623-8B0E-41B8-8482-D0C1A3671881}" type="sibTrans" cxnId="{8D9DEB59-EC3E-4E0A-8CDE-B0E2017F9D5D}">
      <dgm:prSet/>
      <dgm:spPr/>
      <dgm:t>
        <a:bodyPr/>
        <a:lstStyle/>
        <a:p>
          <a:pPr algn="ctr"/>
          <a:endParaRPr lang="ru-RU"/>
        </a:p>
      </dgm:t>
    </dgm:pt>
    <dgm:pt modelId="{5AF40062-37E4-42F3-8A84-8267788E1BA9}" type="pres">
      <dgm:prSet presAssocID="{B6FB2928-439D-43FE-90DD-AAE3FB39357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543411B-5730-45F8-8521-8A017722E8EC}" type="pres">
      <dgm:prSet presAssocID="{936EA9D0-2C2F-4D24-8A18-510429E6121C}" presName="parentText" presStyleLbl="node1" presStyleIdx="0" presStyleCnt="1" custScaleY="76734" custLinFactNeighborX="-2459" custLinFactNeighborY="-1529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D9DEB59-EC3E-4E0A-8CDE-B0E2017F9D5D}" srcId="{B6FB2928-439D-43FE-90DD-AAE3FB393576}" destId="{936EA9D0-2C2F-4D24-8A18-510429E6121C}" srcOrd="0" destOrd="0" parTransId="{23314D00-2D00-4794-ABC7-0A805365637A}" sibTransId="{E8537623-8B0E-41B8-8482-D0C1A3671881}"/>
    <dgm:cxn modelId="{A09D4EEC-B4E2-4A64-ABA6-594A60F81B72}" type="presOf" srcId="{B6FB2928-439D-43FE-90DD-AAE3FB393576}" destId="{5AF40062-37E4-42F3-8A84-8267788E1BA9}" srcOrd="0" destOrd="0" presId="urn:microsoft.com/office/officeart/2005/8/layout/vList2"/>
    <dgm:cxn modelId="{93C4A65E-3F7D-4130-BE7F-6627ACFB8105}" type="presOf" srcId="{936EA9D0-2C2F-4D24-8A18-510429E6121C}" destId="{3543411B-5730-45F8-8521-8A017722E8EC}" srcOrd="0" destOrd="0" presId="urn:microsoft.com/office/officeart/2005/8/layout/vList2"/>
    <dgm:cxn modelId="{FD5DC6FF-CE35-4D05-AFCE-54BFFC0CC816}" type="presParOf" srcId="{5AF40062-37E4-42F3-8A84-8267788E1BA9}" destId="{3543411B-5730-45F8-8521-8A017722E8EC}" srcOrd="0" destOrd="0" presId="urn:microsoft.com/office/officeart/2005/8/layout/vList2"/>
  </dgm:cxnLst>
  <dgm:bg>
    <a:noFill/>
  </dgm:bg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D0C6902-3AA6-444B-A871-6398194C3324}" type="doc">
      <dgm:prSet loTypeId="urn:microsoft.com/office/officeart/2005/8/layout/list1" loCatId="list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A5CA31C7-97A8-4C90-BB93-BEC3B0439CF9}">
      <dgm:prSet phldrT="[Текст]" custT="1"/>
      <dgm:spPr>
        <a:gradFill rotWithShape="0">
          <a:gsLst>
            <a:gs pos="0">
              <a:srgbClr val="B0FC24"/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Выбор общей тематики</a:t>
          </a:r>
          <a:endParaRPr lang="ru-RU" sz="2400" dirty="0">
            <a:solidFill>
              <a:schemeClr val="tx1"/>
            </a:solidFill>
          </a:endParaRPr>
        </a:p>
      </dgm:t>
    </dgm:pt>
    <dgm:pt modelId="{DB8B2585-C723-49F9-A09A-7BD8125711A4}" type="parTrans" cxnId="{3A71E788-CC44-4564-B615-61BC2F274D40}">
      <dgm:prSet/>
      <dgm:spPr/>
      <dgm:t>
        <a:bodyPr/>
        <a:lstStyle/>
        <a:p>
          <a:endParaRPr lang="ru-RU"/>
        </a:p>
      </dgm:t>
    </dgm:pt>
    <dgm:pt modelId="{581705DE-C082-4A7E-89CE-DC54F2CA6261}" type="sibTrans" cxnId="{3A71E788-CC44-4564-B615-61BC2F274D40}">
      <dgm:prSet/>
      <dgm:spPr/>
      <dgm:t>
        <a:bodyPr/>
        <a:lstStyle/>
        <a:p>
          <a:endParaRPr lang="ru-RU"/>
        </a:p>
      </dgm:t>
    </dgm:pt>
    <dgm:pt modelId="{AA42A829-1C12-4EE0-AD4E-A4E54CB7E185}">
      <dgm:prSet phldrT="[Текст]" custT="1"/>
      <dgm:spPr>
        <a:gradFill rotWithShape="0">
          <a:gsLst>
            <a:gs pos="0">
              <a:srgbClr val="B0FC24"/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ru-RU" sz="2400" b="1" smtClean="0">
              <a:solidFill>
                <a:schemeClr val="tx1"/>
              </a:solidFill>
            </a:rPr>
            <a:t>Выбор оргкомитета</a:t>
          </a:r>
          <a:endParaRPr lang="ru-RU" sz="2400" dirty="0">
            <a:solidFill>
              <a:schemeClr val="tx1"/>
            </a:solidFill>
          </a:endParaRPr>
        </a:p>
      </dgm:t>
    </dgm:pt>
    <dgm:pt modelId="{35113911-BD40-4423-8BDF-27D197FDEA5F}" type="parTrans" cxnId="{76D092FB-BCD0-46D7-A49B-6C3B5C99AE90}">
      <dgm:prSet/>
      <dgm:spPr/>
      <dgm:t>
        <a:bodyPr/>
        <a:lstStyle/>
        <a:p>
          <a:endParaRPr lang="ru-RU"/>
        </a:p>
      </dgm:t>
    </dgm:pt>
    <dgm:pt modelId="{FA057BC2-B3CE-4D8C-BFB1-7762572163EB}" type="sibTrans" cxnId="{76D092FB-BCD0-46D7-A49B-6C3B5C99AE90}">
      <dgm:prSet/>
      <dgm:spPr/>
      <dgm:t>
        <a:bodyPr/>
        <a:lstStyle/>
        <a:p>
          <a:endParaRPr lang="ru-RU"/>
        </a:p>
      </dgm:t>
    </dgm:pt>
    <dgm:pt modelId="{014EDC02-F87B-4E4B-AF34-89EDFD32BE79}">
      <dgm:prSet phldrT="[Текст]" custT="1"/>
      <dgm:spPr>
        <a:gradFill rotWithShape="0">
          <a:gsLst>
            <a:gs pos="0">
              <a:srgbClr val="B0FC24"/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Корректировка «Положения о конференции»</a:t>
          </a:r>
          <a:endParaRPr lang="ru-RU" sz="2400" dirty="0">
            <a:solidFill>
              <a:schemeClr val="tx1"/>
            </a:solidFill>
          </a:endParaRPr>
        </a:p>
      </dgm:t>
    </dgm:pt>
    <dgm:pt modelId="{8ABF1E29-C6FD-4493-9C97-1E7343237FB6}" type="parTrans" cxnId="{AAB1A198-72DF-4C69-A1CA-2476C89292CF}">
      <dgm:prSet/>
      <dgm:spPr/>
      <dgm:t>
        <a:bodyPr/>
        <a:lstStyle/>
        <a:p>
          <a:endParaRPr lang="ru-RU"/>
        </a:p>
      </dgm:t>
    </dgm:pt>
    <dgm:pt modelId="{B81DDFF3-33D4-4EB1-8946-E702FACAED6F}" type="sibTrans" cxnId="{AAB1A198-72DF-4C69-A1CA-2476C89292CF}">
      <dgm:prSet/>
      <dgm:spPr/>
      <dgm:t>
        <a:bodyPr/>
        <a:lstStyle/>
        <a:p>
          <a:endParaRPr lang="ru-RU"/>
        </a:p>
      </dgm:t>
    </dgm:pt>
    <dgm:pt modelId="{8637F2AF-29B1-479D-9C56-28B2309367BF}">
      <dgm:prSet phldrT="[Текст]" custT="1"/>
      <dgm:spPr>
        <a:gradFill rotWithShape="0">
          <a:gsLst>
            <a:gs pos="0">
              <a:srgbClr val="B0FC24"/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Информирование учащихся о целях и задачах конференции</a:t>
          </a:r>
          <a:endParaRPr lang="ru-RU" sz="2400" dirty="0">
            <a:solidFill>
              <a:schemeClr val="tx1"/>
            </a:solidFill>
          </a:endParaRPr>
        </a:p>
      </dgm:t>
    </dgm:pt>
    <dgm:pt modelId="{2D2BECE6-CFB0-458E-99A3-2988528B9044}" type="parTrans" cxnId="{63D968F8-776D-42D0-B7F5-6A8AFCFDCCF9}">
      <dgm:prSet/>
      <dgm:spPr/>
      <dgm:t>
        <a:bodyPr/>
        <a:lstStyle/>
        <a:p>
          <a:endParaRPr lang="ru-RU"/>
        </a:p>
      </dgm:t>
    </dgm:pt>
    <dgm:pt modelId="{91473EAE-57C8-4434-B0EF-340EC9373941}" type="sibTrans" cxnId="{63D968F8-776D-42D0-B7F5-6A8AFCFDCCF9}">
      <dgm:prSet/>
      <dgm:spPr/>
      <dgm:t>
        <a:bodyPr/>
        <a:lstStyle/>
        <a:p>
          <a:endParaRPr lang="ru-RU"/>
        </a:p>
      </dgm:t>
    </dgm:pt>
    <dgm:pt modelId="{0FE6CB1D-38D0-4FAB-AD2A-B475DB203A93}">
      <dgm:prSet phldrT="[Текст]" custT="1"/>
      <dgm:spPr>
        <a:gradFill rotWithShape="0">
          <a:gsLst>
            <a:gs pos="0">
              <a:srgbClr val="B0FC24"/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Поиск и отбор материала</a:t>
          </a:r>
          <a:endParaRPr lang="ru-RU" sz="2400" b="1" dirty="0">
            <a:solidFill>
              <a:schemeClr val="tx1"/>
            </a:solidFill>
          </a:endParaRPr>
        </a:p>
      </dgm:t>
    </dgm:pt>
    <dgm:pt modelId="{6BB8087D-D33F-467C-A32E-8098A42E6D47}" type="parTrans" cxnId="{DC06445D-40D2-49E5-9395-F2B49194F7AC}">
      <dgm:prSet/>
      <dgm:spPr/>
      <dgm:t>
        <a:bodyPr/>
        <a:lstStyle/>
        <a:p>
          <a:endParaRPr lang="ru-RU"/>
        </a:p>
      </dgm:t>
    </dgm:pt>
    <dgm:pt modelId="{7150FB72-84A6-43C1-9797-9806E95FE256}" type="sibTrans" cxnId="{DC06445D-40D2-49E5-9395-F2B49194F7AC}">
      <dgm:prSet/>
      <dgm:spPr/>
      <dgm:t>
        <a:bodyPr/>
        <a:lstStyle/>
        <a:p>
          <a:endParaRPr lang="ru-RU"/>
        </a:p>
      </dgm:t>
    </dgm:pt>
    <dgm:pt modelId="{AB293C4C-FECE-4D05-A62E-536F5952AEE4}">
      <dgm:prSet phldrT="[Текст]" custT="1"/>
      <dgm:spPr>
        <a:gradFill rotWithShape="0">
          <a:gsLst>
            <a:gs pos="0">
              <a:srgbClr val="B0FC24"/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Планирование конкретного мероприятия</a:t>
          </a:r>
          <a:endParaRPr lang="ru-RU" sz="2400" b="1" dirty="0">
            <a:solidFill>
              <a:schemeClr val="tx1"/>
            </a:solidFill>
          </a:endParaRPr>
        </a:p>
      </dgm:t>
    </dgm:pt>
    <dgm:pt modelId="{5E5BF39A-5D2B-49CC-9A87-26D3B5DE6F9F}" type="parTrans" cxnId="{561E3407-CBB3-45EF-96AE-19306BC58E9E}">
      <dgm:prSet/>
      <dgm:spPr/>
      <dgm:t>
        <a:bodyPr/>
        <a:lstStyle/>
        <a:p>
          <a:endParaRPr lang="ru-RU"/>
        </a:p>
      </dgm:t>
    </dgm:pt>
    <dgm:pt modelId="{441DEE90-1834-4ED1-988A-99338F2FA12A}" type="sibTrans" cxnId="{561E3407-CBB3-45EF-96AE-19306BC58E9E}">
      <dgm:prSet/>
      <dgm:spPr/>
      <dgm:t>
        <a:bodyPr/>
        <a:lstStyle/>
        <a:p>
          <a:endParaRPr lang="ru-RU"/>
        </a:p>
      </dgm:t>
    </dgm:pt>
    <dgm:pt modelId="{108F8AB1-4E32-454E-9D33-5D7999688BD9}">
      <dgm:prSet phldrT="[Текст]" custT="1"/>
      <dgm:spPr>
        <a:gradFill rotWithShape="0">
          <a:gsLst>
            <a:gs pos="0">
              <a:srgbClr val="B0FC24"/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…………….</a:t>
          </a:r>
          <a:endParaRPr lang="ru-RU" sz="2400" b="1" dirty="0">
            <a:solidFill>
              <a:schemeClr val="tx1"/>
            </a:solidFill>
          </a:endParaRPr>
        </a:p>
      </dgm:t>
    </dgm:pt>
    <dgm:pt modelId="{0E895C85-0505-442A-A825-5DC3D781AF7A}" type="parTrans" cxnId="{253CB57F-2299-4B3B-873E-29419556C9B1}">
      <dgm:prSet/>
      <dgm:spPr/>
      <dgm:t>
        <a:bodyPr/>
        <a:lstStyle/>
        <a:p>
          <a:endParaRPr lang="ru-RU"/>
        </a:p>
      </dgm:t>
    </dgm:pt>
    <dgm:pt modelId="{2783AA97-9131-4B5F-A2ED-F764B2688E08}" type="sibTrans" cxnId="{253CB57F-2299-4B3B-873E-29419556C9B1}">
      <dgm:prSet/>
      <dgm:spPr/>
      <dgm:t>
        <a:bodyPr/>
        <a:lstStyle/>
        <a:p>
          <a:endParaRPr lang="ru-RU"/>
        </a:p>
      </dgm:t>
    </dgm:pt>
    <dgm:pt modelId="{C4FFD59D-D104-4B6E-9B41-8774C590A9D6}" type="pres">
      <dgm:prSet presAssocID="{AD0C6902-3AA6-444B-A871-6398194C332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5A17A39-B0C2-4EB5-8E85-A5B78781FAD0}" type="pres">
      <dgm:prSet presAssocID="{A5CA31C7-97A8-4C90-BB93-BEC3B0439CF9}" presName="parentLin" presStyleCnt="0"/>
      <dgm:spPr/>
    </dgm:pt>
    <dgm:pt modelId="{EBA6F885-5AA8-4718-9F98-2E81B8D3D956}" type="pres">
      <dgm:prSet presAssocID="{A5CA31C7-97A8-4C90-BB93-BEC3B0439CF9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9D7EA45D-5595-4862-8150-638AD6752E48}" type="pres">
      <dgm:prSet presAssocID="{A5CA31C7-97A8-4C90-BB93-BEC3B0439CF9}" presName="parentText" presStyleLbl="node1" presStyleIdx="0" presStyleCnt="7" custScaleX="131686" custScaleY="92654" custLinFactNeighborX="-14069" custLinFactNeighborY="-3149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77B5DA-37F5-4A37-8941-AFF9906BBB01}" type="pres">
      <dgm:prSet presAssocID="{A5CA31C7-97A8-4C90-BB93-BEC3B0439CF9}" presName="negativeSpace" presStyleCnt="0"/>
      <dgm:spPr/>
    </dgm:pt>
    <dgm:pt modelId="{2C58EADD-8356-44CE-A8BE-02FA8CDFC0BE}" type="pres">
      <dgm:prSet presAssocID="{A5CA31C7-97A8-4C90-BB93-BEC3B0439CF9}" presName="childText" presStyleLbl="conFgAcc1" presStyleIdx="0" presStyleCnt="7">
        <dgm:presLayoutVars>
          <dgm:bulletEnabled val="1"/>
        </dgm:presLayoutVars>
      </dgm:prSet>
      <dgm:spPr>
        <a:solidFill>
          <a:srgbClr val="DAFFA7">
            <a:alpha val="90000"/>
          </a:srgbClr>
        </a:solidFill>
        <a:ln>
          <a:solidFill>
            <a:schemeClr val="accent3">
              <a:lumMod val="75000"/>
            </a:schemeClr>
          </a:solidFill>
        </a:ln>
      </dgm:spPr>
    </dgm:pt>
    <dgm:pt modelId="{5D5EAAB0-3E2C-44E1-A375-0C93510E7B38}" type="pres">
      <dgm:prSet presAssocID="{581705DE-C082-4A7E-89CE-DC54F2CA6261}" presName="spaceBetweenRectangles" presStyleCnt="0"/>
      <dgm:spPr/>
    </dgm:pt>
    <dgm:pt modelId="{E93172C8-7EB8-4929-83D4-D3357517B176}" type="pres">
      <dgm:prSet presAssocID="{AA42A829-1C12-4EE0-AD4E-A4E54CB7E185}" presName="parentLin" presStyleCnt="0"/>
      <dgm:spPr/>
    </dgm:pt>
    <dgm:pt modelId="{9740EFE1-2B3D-4572-A265-FDBC8107A717}" type="pres">
      <dgm:prSet presAssocID="{AA42A829-1C12-4EE0-AD4E-A4E54CB7E185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D8131F54-CE23-44AE-A7D4-4590ACE04450}" type="pres">
      <dgm:prSet presAssocID="{AA42A829-1C12-4EE0-AD4E-A4E54CB7E185}" presName="parentText" presStyleLbl="node1" presStyleIdx="1" presStyleCnt="7" custScaleX="1309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54553B-D14A-4742-869C-C423C90A5D9E}" type="pres">
      <dgm:prSet presAssocID="{AA42A829-1C12-4EE0-AD4E-A4E54CB7E185}" presName="negativeSpace" presStyleCnt="0"/>
      <dgm:spPr/>
    </dgm:pt>
    <dgm:pt modelId="{6BCF6C9D-4292-4EC5-827E-5CC1F389066A}" type="pres">
      <dgm:prSet presAssocID="{AA42A829-1C12-4EE0-AD4E-A4E54CB7E185}" presName="childText" presStyleLbl="conFgAcc1" presStyleIdx="1" presStyleCnt="7">
        <dgm:presLayoutVars>
          <dgm:bulletEnabled val="1"/>
        </dgm:presLayoutVars>
      </dgm:prSet>
      <dgm:spPr>
        <a:solidFill>
          <a:srgbClr val="DAFFA7">
            <a:alpha val="90000"/>
          </a:srgbClr>
        </a:solidFill>
        <a:ln>
          <a:solidFill>
            <a:schemeClr val="accent3">
              <a:lumMod val="75000"/>
            </a:schemeClr>
          </a:solidFill>
        </a:ln>
      </dgm:spPr>
    </dgm:pt>
    <dgm:pt modelId="{4DC703DB-E79E-4221-811F-63F1A14C6ED6}" type="pres">
      <dgm:prSet presAssocID="{FA057BC2-B3CE-4D8C-BFB1-7762572163EB}" presName="spaceBetweenRectangles" presStyleCnt="0"/>
      <dgm:spPr/>
    </dgm:pt>
    <dgm:pt modelId="{5B45CC46-10E4-4D5D-BBD1-855665F0FB49}" type="pres">
      <dgm:prSet presAssocID="{014EDC02-F87B-4E4B-AF34-89EDFD32BE79}" presName="parentLin" presStyleCnt="0"/>
      <dgm:spPr/>
    </dgm:pt>
    <dgm:pt modelId="{1696B47D-6A9E-472F-8B89-A888CB704FAE}" type="pres">
      <dgm:prSet presAssocID="{014EDC02-F87B-4E4B-AF34-89EDFD32BE79}" presName="parentLeftMargin" presStyleLbl="node1" presStyleIdx="1" presStyleCnt="7"/>
      <dgm:spPr/>
      <dgm:t>
        <a:bodyPr/>
        <a:lstStyle/>
        <a:p>
          <a:endParaRPr lang="ru-RU"/>
        </a:p>
      </dgm:t>
    </dgm:pt>
    <dgm:pt modelId="{8D9A379E-995E-40F1-9FB3-57CFE54E4EA3}" type="pres">
      <dgm:prSet presAssocID="{014EDC02-F87B-4E4B-AF34-89EDFD32BE79}" presName="parentText" presStyleLbl="node1" presStyleIdx="2" presStyleCnt="7" custScaleX="1309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7B844C-B534-4FFF-8FB6-1FB442C20236}" type="pres">
      <dgm:prSet presAssocID="{014EDC02-F87B-4E4B-AF34-89EDFD32BE79}" presName="negativeSpace" presStyleCnt="0"/>
      <dgm:spPr/>
    </dgm:pt>
    <dgm:pt modelId="{2B9F6AD0-3656-489E-8B5C-1A1891338568}" type="pres">
      <dgm:prSet presAssocID="{014EDC02-F87B-4E4B-AF34-89EDFD32BE79}" presName="childText" presStyleLbl="conFgAcc1" presStyleIdx="2" presStyleCnt="7">
        <dgm:presLayoutVars>
          <dgm:bulletEnabled val="1"/>
        </dgm:presLayoutVars>
      </dgm:prSet>
      <dgm:spPr>
        <a:solidFill>
          <a:srgbClr val="DAFFA7">
            <a:alpha val="90000"/>
          </a:srgbClr>
        </a:solidFill>
        <a:ln>
          <a:solidFill>
            <a:schemeClr val="accent3">
              <a:lumMod val="75000"/>
            </a:schemeClr>
          </a:solidFill>
        </a:ln>
      </dgm:spPr>
    </dgm:pt>
    <dgm:pt modelId="{6EF6D924-0F36-4236-B84D-D6A0059B6ABC}" type="pres">
      <dgm:prSet presAssocID="{B81DDFF3-33D4-4EB1-8946-E702FACAED6F}" presName="spaceBetweenRectangles" presStyleCnt="0"/>
      <dgm:spPr/>
    </dgm:pt>
    <dgm:pt modelId="{918FF303-BB5B-48DC-BE88-49486BF784B4}" type="pres">
      <dgm:prSet presAssocID="{8637F2AF-29B1-479D-9C56-28B2309367BF}" presName="parentLin" presStyleCnt="0"/>
      <dgm:spPr/>
    </dgm:pt>
    <dgm:pt modelId="{7DF44A54-2FA4-49D1-9E6F-A740D50B1B02}" type="pres">
      <dgm:prSet presAssocID="{8637F2AF-29B1-479D-9C56-28B2309367BF}" presName="parentLeftMargin" presStyleLbl="node1" presStyleIdx="2" presStyleCnt="7"/>
      <dgm:spPr/>
      <dgm:t>
        <a:bodyPr/>
        <a:lstStyle/>
        <a:p>
          <a:endParaRPr lang="ru-RU"/>
        </a:p>
      </dgm:t>
    </dgm:pt>
    <dgm:pt modelId="{9D2ECADE-999F-4D1D-B373-1273AB0435E5}" type="pres">
      <dgm:prSet presAssocID="{8637F2AF-29B1-479D-9C56-28B2309367BF}" presName="parentText" presStyleLbl="node1" presStyleIdx="3" presStyleCnt="7" custScaleX="130914" custScaleY="19163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BC36E7-16E2-4314-A2DD-C17A2D2B9813}" type="pres">
      <dgm:prSet presAssocID="{8637F2AF-29B1-479D-9C56-28B2309367BF}" presName="negativeSpace" presStyleCnt="0"/>
      <dgm:spPr/>
    </dgm:pt>
    <dgm:pt modelId="{AF7F770B-154E-4E47-86C9-64CFC8F6BE4B}" type="pres">
      <dgm:prSet presAssocID="{8637F2AF-29B1-479D-9C56-28B2309367BF}" presName="childText" presStyleLbl="conFgAcc1" presStyleIdx="3" presStyleCnt="7">
        <dgm:presLayoutVars>
          <dgm:bulletEnabled val="1"/>
        </dgm:presLayoutVars>
      </dgm:prSet>
      <dgm:spPr>
        <a:solidFill>
          <a:srgbClr val="DAFFA7">
            <a:alpha val="90000"/>
          </a:srgbClr>
        </a:solidFill>
        <a:ln>
          <a:solidFill>
            <a:schemeClr val="accent3">
              <a:lumMod val="75000"/>
            </a:schemeClr>
          </a:solidFill>
        </a:ln>
      </dgm:spPr>
    </dgm:pt>
    <dgm:pt modelId="{57663A85-CE28-4A54-BEC6-2D86459336C1}" type="pres">
      <dgm:prSet presAssocID="{91473EAE-57C8-4434-B0EF-340EC9373941}" presName="spaceBetweenRectangles" presStyleCnt="0"/>
      <dgm:spPr/>
    </dgm:pt>
    <dgm:pt modelId="{F442419E-C4BB-441B-9EE1-49638C92E2C4}" type="pres">
      <dgm:prSet presAssocID="{0FE6CB1D-38D0-4FAB-AD2A-B475DB203A93}" presName="parentLin" presStyleCnt="0"/>
      <dgm:spPr/>
    </dgm:pt>
    <dgm:pt modelId="{7A0FFD14-6C98-4300-A544-DDDE87BEFED5}" type="pres">
      <dgm:prSet presAssocID="{0FE6CB1D-38D0-4FAB-AD2A-B475DB203A93}" presName="parentLeftMargin" presStyleLbl="node1" presStyleIdx="3" presStyleCnt="7"/>
      <dgm:spPr/>
      <dgm:t>
        <a:bodyPr/>
        <a:lstStyle/>
        <a:p>
          <a:endParaRPr lang="ru-RU"/>
        </a:p>
      </dgm:t>
    </dgm:pt>
    <dgm:pt modelId="{2461D5E4-01FF-4195-B0C3-8C280E13FE94}" type="pres">
      <dgm:prSet presAssocID="{0FE6CB1D-38D0-4FAB-AD2A-B475DB203A93}" presName="parentText" presStyleLbl="node1" presStyleIdx="4" presStyleCnt="7" custScaleX="1309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8D5BA7-09F1-4735-838A-1BC2E41CC654}" type="pres">
      <dgm:prSet presAssocID="{0FE6CB1D-38D0-4FAB-AD2A-B475DB203A93}" presName="negativeSpace" presStyleCnt="0"/>
      <dgm:spPr/>
    </dgm:pt>
    <dgm:pt modelId="{45A0F48A-71BE-4032-8422-333A78C0A842}" type="pres">
      <dgm:prSet presAssocID="{0FE6CB1D-38D0-4FAB-AD2A-B475DB203A93}" presName="childText" presStyleLbl="conFgAcc1" presStyleIdx="4" presStyleCnt="7">
        <dgm:presLayoutVars>
          <dgm:bulletEnabled val="1"/>
        </dgm:presLayoutVars>
      </dgm:prSet>
      <dgm:spPr>
        <a:solidFill>
          <a:srgbClr val="DAFFA7">
            <a:alpha val="90000"/>
          </a:srgbClr>
        </a:solidFill>
      </dgm:spPr>
    </dgm:pt>
    <dgm:pt modelId="{21B70797-7920-4D5A-AE4B-FFB82E969F68}" type="pres">
      <dgm:prSet presAssocID="{7150FB72-84A6-43C1-9797-9806E95FE256}" presName="spaceBetweenRectangles" presStyleCnt="0"/>
      <dgm:spPr/>
    </dgm:pt>
    <dgm:pt modelId="{AE80D4E1-8571-4096-B7BD-794B54CAB51A}" type="pres">
      <dgm:prSet presAssocID="{AB293C4C-FECE-4D05-A62E-536F5952AEE4}" presName="parentLin" presStyleCnt="0"/>
      <dgm:spPr/>
    </dgm:pt>
    <dgm:pt modelId="{DD9847C9-EABF-4446-8074-01BF0B65B510}" type="pres">
      <dgm:prSet presAssocID="{AB293C4C-FECE-4D05-A62E-536F5952AEE4}" presName="parentLeftMargin" presStyleLbl="node1" presStyleIdx="4" presStyleCnt="7"/>
      <dgm:spPr/>
      <dgm:t>
        <a:bodyPr/>
        <a:lstStyle/>
        <a:p>
          <a:endParaRPr lang="ru-RU"/>
        </a:p>
      </dgm:t>
    </dgm:pt>
    <dgm:pt modelId="{0EFC9EE5-D854-4318-A5BF-D5C65952D6C2}" type="pres">
      <dgm:prSet presAssocID="{AB293C4C-FECE-4D05-A62E-536F5952AEE4}" presName="parentText" presStyleLbl="node1" presStyleIdx="5" presStyleCnt="7" custScaleX="1309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9DB8F4-F5D4-460A-BE4A-26FAD73FB043}" type="pres">
      <dgm:prSet presAssocID="{AB293C4C-FECE-4D05-A62E-536F5952AEE4}" presName="negativeSpace" presStyleCnt="0"/>
      <dgm:spPr/>
    </dgm:pt>
    <dgm:pt modelId="{04CB349C-F3BC-4A00-B889-64C62B0DBBBE}" type="pres">
      <dgm:prSet presAssocID="{AB293C4C-FECE-4D05-A62E-536F5952AEE4}" presName="childText" presStyleLbl="conFgAcc1" presStyleIdx="5" presStyleCnt="7">
        <dgm:presLayoutVars>
          <dgm:bulletEnabled val="1"/>
        </dgm:presLayoutVars>
      </dgm:prSet>
      <dgm:spPr>
        <a:solidFill>
          <a:srgbClr val="DAFFA7">
            <a:alpha val="90000"/>
          </a:srgbClr>
        </a:solidFill>
        <a:ln>
          <a:solidFill>
            <a:schemeClr val="accent3">
              <a:lumMod val="75000"/>
            </a:schemeClr>
          </a:solidFill>
        </a:ln>
      </dgm:spPr>
    </dgm:pt>
    <dgm:pt modelId="{1BCAA4CE-2799-46D4-8916-B0F3799727A3}" type="pres">
      <dgm:prSet presAssocID="{441DEE90-1834-4ED1-988A-99338F2FA12A}" presName="spaceBetweenRectangles" presStyleCnt="0"/>
      <dgm:spPr/>
    </dgm:pt>
    <dgm:pt modelId="{95EE0C46-0ECB-4ACA-95E2-0B6C0101FD89}" type="pres">
      <dgm:prSet presAssocID="{108F8AB1-4E32-454E-9D33-5D7999688BD9}" presName="parentLin" presStyleCnt="0"/>
      <dgm:spPr/>
    </dgm:pt>
    <dgm:pt modelId="{066A6972-3FCD-434C-8DA9-D20702827E64}" type="pres">
      <dgm:prSet presAssocID="{108F8AB1-4E32-454E-9D33-5D7999688BD9}" presName="parentLeftMargin" presStyleLbl="node1" presStyleIdx="5" presStyleCnt="7"/>
      <dgm:spPr/>
      <dgm:t>
        <a:bodyPr/>
        <a:lstStyle/>
        <a:p>
          <a:endParaRPr lang="ru-RU"/>
        </a:p>
      </dgm:t>
    </dgm:pt>
    <dgm:pt modelId="{CF9A5946-7589-4BE8-978E-7672A2888C7E}" type="pres">
      <dgm:prSet presAssocID="{108F8AB1-4E32-454E-9D33-5D7999688BD9}" presName="parentText" presStyleLbl="node1" presStyleIdx="6" presStyleCnt="7" custScaleX="1309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BD24A8-0707-4492-91E3-180DD05FC917}" type="pres">
      <dgm:prSet presAssocID="{108F8AB1-4E32-454E-9D33-5D7999688BD9}" presName="negativeSpace" presStyleCnt="0"/>
      <dgm:spPr/>
    </dgm:pt>
    <dgm:pt modelId="{FE2A3582-A149-4604-8C18-1B5C9664755B}" type="pres">
      <dgm:prSet presAssocID="{108F8AB1-4E32-454E-9D33-5D7999688BD9}" presName="childText" presStyleLbl="conFgAcc1" presStyleIdx="6" presStyleCnt="7">
        <dgm:presLayoutVars>
          <dgm:bulletEnabled val="1"/>
        </dgm:presLayoutVars>
      </dgm:prSet>
      <dgm:spPr>
        <a:solidFill>
          <a:srgbClr val="DAFFA7">
            <a:alpha val="90000"/>
          </a:srgbClr>
        </a:solidFill>
        <a:ln>
          <a:solidFill>
            <a:schemeClr val="accent3">
              <a:lumMod val="75000"/>
            </a:schemeClr>
          </a:solidFill>
        </a:ln>
      </dgm:spPr>
    </dgm:pt>
  </dgm:ptLst>
  <dgm:cxnLst>
    <dgm:cxn modelId="{AAB1A198-72DF-4C69-A1CA-2476C89292CF}" srcId="{AD0C6902-3AA6-444B-A871-6398194C3324}" destId="{014EDC02-F87B-4E4B-AF34-89EDFD32BE79}" srcOrd="2" destOrd="0" parTransId="{8ABF1E29-C6FD-4493-9C97-1E7343237FB6}" sibTransId="{B81DDFF3-33D4-4EB1-8946-E702FACAED6F}"/>
    <dgm:cxn modelId="{A58EAECA-4BF5-40BA-8756-19D3B1341DC3}" type="presOf" srcId="{108F8AB1-4E32-454E-9D33-5D7999688BD9}" destId="{066A6972-3FCD-434C-8DA9-D20702827E64}" srcOrd="0" destOrd="0" presId="urn:microsoft.com/office/officeart/2005/8/layout/list1"/>
    <dgm:cxn modelId="{3A71E788-CC44-4564-B615-61BC2F274D40}" srcId="{AD0C6902-3AA6-444B-A871-6398194C3324}" destId="{A5CA31C7-97A8-4C90-BB93-BEC3B0439CF9}" srcOrd="0" destOrd="0" parTransId="{DB8B2585-C723-49F9-A09A-7BD8125711A4}" sibTransId="{581705DE-C082-4A7E-89CE-DC54F2CA6261}"/>
    <dgm:cxn modelId="{B3A18EC2-5B04-4534-89B9-099757786384}" type="presOf" srcId="{014EDC02-F87B-4E4B-AF34-89EDFD32BE79}" destId="{1696B47D-6A9E-472F-8B89-A888CB704FAE}" srcOrd="0" destOrd="0" presId="urn:microsoft.com/office/officeart/2005/8/layout/list1"/>
    <dgm:cxn modelId="{561E3407-CBB3-45EF-96AE-19306BC58E9E}" srcId="{AD0C6902-3AA6-444B-A871-6398194C3324}" destId="{AB293C4C-FECE-4D05-A62E-536F5952AEE4}" srcOrd="5" destOrd="0" parTransId="{5E5BF39A-5D2B-49CC-9A87-26D3B5DE6F9F}" sibTransId="{441DEE90-1834-4ED1-988A-99338F2FA12A}"/>
    <dgm:cxn modelId="{DE54E4A0-C796-446E-8281-F1D3C89DF5BA}" type="presOf" srcId="{8637F2AF-29B1-479D-9C56-28B2309367BF}" destId="{9D2ECADE-999F-4D1D-B373-1273AB0435E5}" srcOrd="1" destOrd="0" presId="urn:microsoft.com/office/officeart/2005/8/layout/list1"/>
    <dgm:cxn modelId="{653D5837-6641-4ED4-92E4-45F9ABAE9A97}" type="presOf" srcId="{AD0C6902-3AA6-444B-A871-6398194C3324}" destId="{C4FFD59D-D104-4B6E-9B41-8774C590A9D6}" srcOrd="0" destOrd="0" presId="urn:microsoft.com/office/officeart/2005/8/layout/list1"/>
    <dgm:cxn modelId="{A4450BCA-C8A5-49FA-A131-2E4FC63CFC1E}" type="presOf" srcId="{A5CA31C7-97A8-4C90-BB93-BEC3B0439CF9}" destId="{EBA6F885-5AA8-4718-9F98-2E81B8D3D956}" srcOrd="0" destOrd="0" presId="urn:microsoft.com/office/officeart/2005/8/layout/list1"/>
    <dgm:cxn modelId="{AFA68DBD-4313-4B66-B333-B378B0AEA8F3}" type="presOf" srcId="{AB293C4C-FECE-4D05-A62E-536F5952AEE4}" destId="{0EFC9EE5-D854-4318-A5BF-D5C65952D6C2}" srcOrd="1" destOrd="0" presId="urn:microsoft.com/office/officeart/2005/8/layout/list1"/>
    <dgm:cxn modelId="{253CB57F-2299-4B3B-873E-29419556C9B1}" srcId="{AD0C6902-3AA6-444B-A871-6398194C3324}" destId="{108F8AB1-4E32-454E-9D33-5D7999688BD9}" srcOrd="6" destOrd="0" parTransId="{0E895C85-0505-442A-A825-5DC3D781AF7A}" sibTransId="{2783AA97-9131-4B5F-A2ED-F764B2688E08}"/>
    <dgm:cxn modelId="{3065CB0E-EBB6-431F-B3E9-C0647CD57E64}" type="presOf" srcId="{AA42A829-1C12-4EE0-AD4E-A4E54CB7E185}" destId="{D8131F54-CE23-44AE-A7D4-4590ACE04450}" srcOrd="1" destOrd="0" presId="urn:microsoft.com/office/officeart/2005/8/layout/list1"/>
    <dgm:cxn modelId="{C1A692AC-31AC-4EE3-96D6-456B1DCA23BC}" type="presOf" srcId="{108F8AB1-4E32-454E-9D33-5D7999688BD9}" destId="{CF9A5946-7589-4BE8-978E-7672A2888C7E}" srcOrd="1" destOrd="0" presId="urn:microsoft.com/office/officeart/2005/8/layout/list1"/>
    <dgm:cxn modelId="{5DDB53C2-89EC-48C6-A9F4-6453478892B8}" type="presOf" srcId="{014EDC02-F87B-4E4B-AF34-89EDFD32BE79}" destId="{8D9A379E-995E-40F1-9FB3-57CFE54E4EA3}" srcOrd="1" destOrd="0" presId="urn:microsoft.com/office/officeart/2005/8/layout/list1"/>
    <dgm:cxn modelId="{63D968F8-776D-42D0-B7F5-6A8AFCFDCCF9}" srcId="{AD0C6902-3AA6-444B-A871-6398194C3324}" destId="{8637F2AF-29B1-479D-9C56-28B2309367BF}" srcOrd="3" destOrd="0" parTransId="{2D2BECE6-CFB0-458E-99A3-2988528B9044}" sibTransId="{91473EAE-57C8-4434-B0EF-340EC9373941}"/>
    <dgm:cxn modelId="{827147F2-437E-410F-B16F-C9B60E9C2DC3}" type="presOf" srcId="{AB293C4C-FECE-4D05-A62E-536F5952AEE4}" destId="{DD9847C9-EABF-4446-8074-01BF0B65B510}" srcOrd="0" destOrd="0" presId="urn:microsoft.com/office/officeart/2005/8/layout/list1"/>
    <dgm:cxn modelId="{211AE413-79B9-466A-99D1-83E483F8D02E}" type="presOf" srcId="{8637F2AF-29B1-479D-9C56-28B2309367BF}" destId="{7DF44A54-2FA4-49D1-9E6F-A740D50B1B02}" srcOrd="0" destOrd="0" presId="urn:microsoft.com/office/officeart/2005/8/layout/list1"/>
    <dgm:cxn modelId="{513B2399-834A-4950-8C92-29C7ACCF22F7}" type="presOf" srcId="{AA42A829-1C12-4EE0-AD4E-A4E54CB7E185}" destId="{9740EFE1-2B3D-4572-A265-FDBC8107A717}" srcOrd="0" destOrd="0" presId="urn:microsoft.com/office/officeart/2005/8/layout/list1"/>
    <dgm:cxn modelId="{918B2B97-2CDC-4D6A-9E5D-13685D76B76E}" type="presOf" srcId="{0FE6CB1D-38D0-4FAB-AD2A-B475DB203A93}" destId="{2461D5E4-01FF-4195-B0C3-8C280E13FE94}" srcOrd="1" destOrd="0" presId="urn:microsoft.com/office/officeart/2005/8/layout/list1"/>
    <dgm:cxn modelId="{4FFF01A3-1C14-4E31-8C33-33575E5AA83C}" type="presOf" srcId="{A5CA31C7-97A8-4C90-BB93-BEC3B0439CF9}" destId="{9D7EA45D-5595-4862-8150-638AD6752E48}" srcOrd="1" destOrd="0" presId="urn:microsoft.com/office/officeart/2005/8/layout/list1"/>
    <dgm:cxn modelId="{56F437AC-C6D4-4D7E-B61A-178A22D0795A}" type="presOf" srcId="{0FE6CB1D-38D0-4FAB-AD2A-B475DB203A93}" destId="{7A0FFD14-6C98-4300-A544-DDDE87BEFED5}" srcOrd="0" destOrd="0" presId="urn:microsoft.com/office/officeart/2005/8/layout/list1"/>
    <dgm:cxn modelId="{DC06445D-40D2-49E5-9395-F2B49194F7AC}" srcId="{AD0C6902-3AA6-444B-A871-6398194C3324}" destId="{0FE6CB1D-38D0-4FAB-AD2A-B475DB203A93}" srcOrd="4" destOrd="0" parTransId="{6BB8087D-D33F-467C-A32E-8098A42E6D47}" sibTransId="{7150FB72-84A6-43C1-9797-9806E95FE256}"/>
    <dgm:cxn modelId="{76D092FB-BCD0-46D7-A49B-6C3B5C99AE90}" srcId="{AD0C6902-3AA6-444B-A871-6398194C3324}" destId="{AA42A829-1C12-4EE0-AD4E-A4E54CB7E185}" srcOrd="1" destOrd="0" parTransId="{35113911-BD40-4423-8BDF-27D197FDEA5F}" sibTransId="{FA057BC2-B3CE-4D8C-BFB1-7762572163EB}"/>
    <dgm:cxn modelId="{55205C92-A9B4-4F21-AD6A-809A7E045D46}" type="presParOf" srcId="{C4FFD59D-D104-4B6E-9B41-8774C590A9D6}" destId="{85A17A39-B0C2-4EB5-8E85-A5B78781FAD0}" srcOrd="0" destOrd="0" presId="urn:microsoft.com/office/officeart/2005/8/layout/list1"/>
    <dgm:cxn modelId="{3F927B44-D3E0-4109-9C51-02DCA45E547F}" type="presParOf" srcId="{85A17A39-B0C2-4EB5-8E85-A5B78781FAD0}" destId="{EBA6F885-5AA8-4718-9F98-2E81B8D3D956}" srcOrd="0" destOrd="0" presId="urn:microsoft.com/office/officeart/2005/8/layout/list1"/>
    <dgm:cxn modelId="{979F3715-0ADF-499B-AC72-DCF936A1C882}" type="presParOf" srcId="{85A17A39-B0C2-4EB5-8E85-A5B78781FAD0}" destId="{9D7EA45D-5595-4862-8150-638AD6752E48}" srcOrd="1" destOrd="0" presId="urn:microsoft.com/office/officeart/2005/8/layout/list1"/>
    <dgm:cxn modelId="{72871D38-756A-484A-AE75-3D8EEAA30575}" type="presParOf" srcId="{C4FFD59D-D104-4B6E-9B41-8774C590A9D6}" destId="{F077B5DA-37F5-4A37-8941-AFF9906BBB01}" srcOrd="1" destOrd="0" presId="urn:microsoft.com/office/officeart/2005/8/layout/list1"/>
    <dgm:cxn modelId="{D372504A-5D8C-4D86-983C-C0EC9C3D244A}" type="presParOf" srcId="{C4FFD59D-D104-4B6E-9B41-8774C590A9D6}" destId="{2C58EADD-8356-44CE-A8BE-02FA8CDFC0BE}" srcOrd="2" destOrd="0" presId="urn:microsoft.com/office/officeart/2005/8/layout/list1"/>
    <dgm:cxn modelId="{69F7F128-DBF3-418A-8BDF-7412974A4866}" type="presParOf" srcId="{C4FFD59D-D104-4B6E-9B41-8774C590A9D6}" destId="{5D5EAAB0-3E2C-44E1-A375-0C93510E7B38}" srcOrd="3" destOrd="0" presId="urn:microsoft.com/office/officeart/2005/8/layout/list1"/>
    <dgm:cxn modelId="{04083694-7C64-4892-996D-1CFDAC76BD66}" type="presParOf" srcId="{C4FFD59D-D104-4B6E-9B41-8774C590A9D6}" destId="{E93172C8-7EB8-4929-83D4-D3357517B176}" srcOrd="4" destOrd="0" presId="urn:microsoft.com/office/officeart/2005/8/layout/list1"/>
    <dgm:cxn modelId="{F7DD17C5-1666-48FB-98CD-7FEBD77E8AA5}" type="presParOf" srcId="{E93172C8-7EB8-4929-83D4-D3357517B176}" destId="{9740EFE1-2B3D-4572-A265-FDBC8107A717}" srcOrd="0" destOrd="0" presId="urn:microsoft.com/office/officeart/2005/8/layout/list1"/>
    <dgm:cxn modelId="{D24B1AAD-2C89-4D5D-9083-E82F2F57CA9D}" type="presParOf" srcId="{E93172C8-7EB8-4929-83D4-D3357517B176}" destId="{D8131F54-CE23-44AE-A7D4-4590ACE04450}" srcOrd="1" destOrd="0" presId="urn:microsoft.com/office/officeart/2005/8/layout/list1"/>
    <dgm:cxn modelId="{913170A9-C3AE-47D2-B75A-72835CE7F950}" type="presParOf" srcId="{C4FFD59D-D104-4B6E-9B41-8774C590A9D6}" destId="{6D54553B-D14A-4742-869C-C423C90A5D9E}" srcOrd="5" destOrd="0" presId="urn:microsoft.com/office/officeart/2005/8/layout/list1"/>
    <dgm:cxn modelId="{C82428D5-A2F2-4187-893A-9C18AAB161DA}" type="presParOf" srcId="{C4FFD59D-D104-4B6E-9B41-8774C590A9D6}" destId="{6BCF6C9D-4292-4EC5-827E-5CC1F389066A}" srcOrd="6" destOrd="0" presId="urn:microsoft.com/office/officeart/2005/8/layout/list1"/>
    <dgm:cxn modelId="{7E203BA7-F9F1-4460-B8B7-D93EA65CB94D}" type="presParOf" srcId="{C4FFD59D-D104-4B6E-9B41-8774C590A9D6}" destId="{4DC703DB-E79E-4221-811F-63F1A14C6ED6}" srcOrd="7" destOrd="0" presId="urn:microsoft.com/office/officeart/2005/8/layout/list1"/>
    <dgm:cxn modelId="{79D16A64-342E-4F3D-92AF-760697EE697D}" type="presParOf" srcId="{C4FFD59D-D104-4B6E-9B41-8774C590A9D6}" destId="{5B45CC46-10E4-4D5D-BBD1-855665F0FB49}" srcOrd="8" destOrd="0" presId="urn:microsoft.com/office/officeart/2005/8/layout/list1"/>
    <dgm:cxn modelId="{69BBF89B-3884-4B1A-A170-D8705C5C99E8}" type="presParOf" srcId="{5B45CC46-10E4-4D5D-BBD1-855665F0FB49}" destId="{1696B47D-6A9E-472F-8B89-A888CB704FAE}" srcOrd="0" destOrd="0" presId="urn:microsoft.com/office/officeart/2005/8/layout/list1"/>
    <dgm:cxn modelId="{4FE9E8BA-3C27-4B08-BCF4-DF728214B676}" type="presParOf" srcId="{5B45CC46-10E4-4D5D-BBD1-855665F0FB49}" destId="{8D9A379E-995E-40F1-9FB3-57CFE54E4EA3}" srcOrd="1" destOrd="0" presId="urn:microsoft.com/office/officeart/2005/8/layout/list1"/>
    <dgm:cxn modelId="{E93C23B1-5643-4171-89C7-F064DA0F6480}" type="presParOf" srcId="{C4FFD59D-D104-4B6E-9B41-8774C590A9D6}" destId="{EC7B844C-B534-4FFF-8FB6-1FB442C20236}" srcOrd="9" destOrd="0" presId="urn:microsoft.com/office/officeart/2005/8/layout/list1"/>
    <dgm:cxn modelId="{A80FE28E-4BEB-4A01-A54D-3E686176FBF7}" type="presParOf" srcId="{C4FFD59D-D104-4B6E-9B41-8774C590A9D6}" destId="{2B9F6AD0-3656-489E-8B5C-1A1891338568}" srcOrd="10" destOrd="0" presId="urn:microsoft.com/office/officeart/2005/8/layout/list1"/>
    <dgm:cxn modelId="{011CD445-54E3-46F1-927F-EF043F2DB755}" type="presParOf" srcId="{C4FFD59D-D104-4B6E-9B41-8774C590A9D6}" destId="{6EF6D924-0F36-4236-B84D-D6A0059B6ABC}" srcOrd="11" destOrd="0" presId="urn:microsoft.com/office/officeart/2005/8/layout/list1"/>
    <dgm:cxn modelId="{8CBBEDCB-C3B2-4782-AABB-FD9AA78FB10D}" type="presParOf" srcId="{C4FFD59D-D104-4B6E-9B41-8774C590A9D6}" destId="{918FF303-BB5B-48DC-BE88-49486BF784B4}" srcOrd="12" destOrd="0" presId="urn:microsoft.com/office/officeart/2005/8/layout/list1"/>
    <dgm:cxn modelId="{96527692-776E-48C2-A515-D719A9A52D94}" type="presParOf" srcId="{918FF303-BB5B-48DC-BE88-49486BF784B4}" destId="{7DF44A54-2FA4-49D1-9E6F-A740D50B1B02}" srcOrd="0" destOrd="0" presId="urn:microsoft.com/office/officeart/2005/8/layout/list1"/>
    <dgm:cxn modelId="{C970C61A-BADA-4038-A803-71F45BFC6BC7}" type="presParOf" srcId="{918FF303-BB5B-48DC-BE88-49486BF784B4}" destId="{9D2ECADE-999F-4D1D-B373-1273AB0435E5}" srcOrd="1" destOrd="0" presId="urn:microsoft.com/office/officeart/2005/8/layout/list1"/>
    <dgm:cxn modelId="{DE6354CB-886F-47CA-BA53-A26F142F6FA5}" type="presParOf" srcId="{C4FFD59D-D104-4B6E-9B41-8774C590A9D6}" destId="{44BC36E7-16E2-4314-A2DD-C17A2D2B9813}" srcOrd="13" destOrd="0" presId="urn:microsoft.com/office/officeart/2005/8/layout/list1"/>
    <dgm:cxn modelId="{822D8D0D-D682-4ACC-9181-F711729F7FD6}" type="presParOf" srcId="{C4FFD59D-D104-4B6E-9B41-8774C590A9D6}" destId="{AF7F770B-154E-4E47-86C9-64CFC8F6BE4B}" srcOrd="14" destOrd="0" presId="urn:microsoft.com/office/officeart/2005/8/layout/list1"/>
    <dgm:cxn modelId="{1C102A53-50A9-4DDC-BE99-632A7DDCC721}" type="presParOf" srcId="{C4FFD59D-D104-4B6E-9B41-8774C590A9D6}" destId="{57663A85-CE28-4A54-BEC6-2D86459336C1}" srcOrd="15" destOrd="0" presId="urn:microsoft.com/office/officeart/2005/8/layout/list1"/>
    <dgm:cxn modelId="{F99038FD-759D-4D3A-BDD2-95D685395E11}" type="presParOf" srcId="{C4FFD59D-D104-4B6E-9B41-8774C590A9D6}" destId="{F442419E-C4BB-441B-9EE1-49638C92E2C4}" srcOrd="16" destOrd="0" presId="urn:microsoft.com/office/officeart/2005/8/layout/list1"/>
    <dgm:cxn modelId="{38BB5D97-A7E6-48DB-911E-3B59AF9E9CC6}" type="presParOf" srcId="{F442419E-C4BB-441B-9EE1-49638C92E2C4}" destId="{7A0FFD14-6C98-4300-A544-DDDE87BEFED5}" srcOrd="0" destOrd="0" presId="urn:microsoft.com/office/officeart/2005/8/layout/list1"/>
    <dgm:cxn modelId="{EC79CB12-27DC-466F-9503-C5F330FC5169}" type="presParOf" srcId="{F442419E-C4BB-441B-9EE1-49638C92E2C4}" destId="{2461D5E4-01FF-4195-B0C3-8C280E13FE94}" srcOrd="1" destOrd="0" presId="urn:microsoft.com/office/officeart/2005/8/layout/list1"/>
    <dgm:cxn modelId="{BFAE5A99-93A1-4A11-8802-988DE48E6008}" type="presParOf" srcId="{C4FFD59D-D104-4B6E-9B41-8774C590A9D6}" destId="{338D5BA7-09F1-4735-838A-1BC2E41CC654}" srcOrd="17" destOrd="0" presId="urn:microsoft.com/office/officeart/2005/8/layout/list1"/>
    <dgm:cxn modelId="{5B3F6575-3AFF-47DF-A4CD-75E227B8A2A8}" type="presParOf" srcId="{C4FFD59D-D104-4B6E-9B41-8774C590A9D6}" destId="{45A0F48A-71BE-4032-8422-333A78C0A842}" srcOrd="18" destOrd="0" presId="urn:microsoft.com/office/officeart/2005/8/layout/list1"/>
    <dgm:cxn modelId="{42391275-C7A0-4BE1-A76D-5C41BF59A1D7}" type="presParOf" srcId="{C4FFD59D-D104-4B6E-9B41-8774C590A9D6}" destId="{21B70797-7920-4D5A-AE4B-FFB82E969F68}" srcOrd="19" destOrd="0" presId="urn:microsoft.com/office/officeart/2005/8/layout/list1"/>
    <dgm:cxn modelId="{7B741B8C-9CAF-4920-9677-DBA2048C8C63}" type="presParOf" srcId="{C4FFD59D-D104-4B6E-9B41-8774C590A9D6}" destId="{AE80D4E1-8571-4096-B7BD-794B54CAB51A}" srcOrd="20" destOrd="0" presId="urn:microsoft.com/office/officeart/2005/8/layout/list1"/>
    <dgm:cxn modelId="{4665A093-4EC7-4ACB-89A9-DDD129F45D8A}" type="presParOf" srcId="{AE80D4E1-8571-4096-B7BD-794B54CAB51A}" destId="{DD9847C9-EABF-4446-8074-01BF0B65B510}" srcOrd="0" destOrd="0" presId="urn:microsoft.com/office/officeart/2005/8/layout/list1"/>
    <dgm:cxn modelId="{B6D90366-E411-465E-B1A9-4D563F8EEC36}" type="presParOf" srcId="{AE80D4E1-8571-4096-B7BD-794B54CAB51A}" destId="{0EFC9EE5-D854-4318-A5BF-D5C65952D6C2}" srcOrd="1" destOrd="0" presId="urn:microsoft.com/office/officeart/2005/8/layout/list1"/>
    <dgm:cxn modelId="{0F24FD1A-3B50-43C6-A80B-BAAFDDA9CAD8}" type="presParOf" srcId="{C4FFD59D-D104-4B6E-9B41-8774C590A9D6}" destId="{D99DB8F4-F5D4-460A-BE4A-26FAD73FB043}" srcOrd="21" destOrd="0" presId="urn:microsoft.com/office/officeart/2005/8/layout/list1"/>
    <dgm:cxn modelId="{1E677807-1A3B-49F6-A56D-73F58B8AC404}" type="presParOf" srcId="{C4FFD59D-D104-4B6E-9B41-8774C590A9D6}" destId="{04CB349C-F3BC-4A00-B889-64C62B0DBBBE}" srcOrd="22" destOrd="0" presId="urn:microsoft.com/office/officeart/2005/8/layout/list1"/>
    <dgm:cxn modelId="{F20D8DA5-8264-4D7E-9B94-0717F4ACC137}" type="presParOf" srcId="{C4FFD59D-D104-4B6E-9B41-8774C590A9D6}" destId="{1BCAA4CE-2799-46D4-8916-B0F3799727A3}" srcOrd="23" destOrd="0" presId="urn:microsoft.com/office/officeart/2005/8/layout/list1"/>
    <dgm:cxn modelId="{80DB7C1A-66DC-4B1F-BDE5-D039BBE17498}" type="presParOf" srcId="{C4FFD59D-D104-4B6E-9B41-8774C590A9D6}" destId="{95EE0C46-0ECB-4ACA-95E2-0B6C0101FD89}" srcOrd="24" destOrd="0" presId="urn:microsoft.com/office/officeart/2005/8/layout/list1"/>
    <dgm:cxn modelId="{4171F4DB-AB02-4E09-B240-95D11E26F1E1}" type="presParOf" srcId="{95EE0C46-0ECB-4ACA-95E2-0B6C0101FD89}" destId="{066A6972-3FCD-434C-8DA9-D20702827E64}" srcOrd="0" destOrd="0" presId="urn:microsoft.com/office/officeart/2005/8/layout/list1"/>
    <dgm:cxn modelId="{C15702AF-5D8C-44A0-87B9-3B82DBC04E5D}" type="presParOf" srcId="{95EE0C46-0ECB-4ACA-95E2-0B6C0101FD89}" destId="{CF9A5946-7589-4BE8-978E-7672A2888C7E}" srcOrd="1" destOrd="0" presId="urn:microsoft.com/office/officeart/2005/8/layout/list1"/>
    <dgm:cxn modelId="{12DC9BED-F163-4795-9406-07509BDE1E1A}" type="presParOf" srcId="{C4FFD59D-D104-4B6E-9B41-8774C590A9D6}" destId="{22BD24A8-0707-4492-91E3-180DD05FC917}" srcOrd="25" destOrd="0" presId="urn:microsoft.com/office/officeart/2005/8/layout/list1"/>
    <dgm:cxn modelId="{CF7BBD66-D56C-4EF2-AC4D-11C1E9E2F8E3}" type="presParOf" srcId="{C4FFD59D-D104-4B6E-9B41-8774C590A9D6}" destId="{FE2A3582-A149-4604-8C18-1B5C9664755B}" srcOrd="26" destOrd="0" presId="urn:microsoft.com/office/officeart/2005/8/layout/list1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62A5917-2CDA-4932-977C-01686123C032}" type="doc">
      <dgm:prSet loTypeId="urn:microsoft.com/office/officeart/2005/8/layout/list1" loCatId="list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C81BDE2F-AED6-4ABC-95BE-9D608F41BC1D}">
      <dgm:prSet phldrT="[Текст]" custT="1"/>
      <dgm:spPr>
        <a:gradFill rotWithShape="0">
          <a:gsLst>
            <a:gs pos="0">
              <a:srgbClr val="B0FC24"/>
            </a:gs>
            <a:gs pos="81000">
              <a:schemeClr val="bg1"/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ru-RU" sz="3200" dirty="0" smtClean="0">
              <a:solidFill>
                <a:schemeClr val="tx1"/>
              </a:solidFill>
            </a:rPr>
            <a:t>Увеличение количества участников олимпиад, конкурсов и конференций</a:t>
          </a:r>
          <a:endParaRPr lang="ru-RU" sz="3200" dirty="0">
            <a:solidFill>
              <a:schemeClr val="tx1"/>
            </a:solidFill>
          </a:endParaRPr>
        </a:p>
      </dgm:t>
    </dgm:pt>
    <dgm:pt modelId="{0C360673-53C4-478B-9B4C-2D74F51742A6}" type="parTrans" cxnId="{D72A132D-ED3C-48F5-8039-9BB40BFE325B}">
      <dgm:prSet/>
      <dgm:spPr/>
      <dgm:t>
        <a:bodyPr/>
        <a:lstStyle/>
        <a:p>
          <a:endParaRPr lang="ru-RU"/>
        </a:p>
      </dgm:t>
    </dgm:pt>
    <dgm:pt modelId="{5A078A0E-CD6A-4379-A04D-C76B6733B07C}" type="sibTrans" cxnId="{D72A132D-ED3C-48F5-8039-9BB40BFE325B}">
      <dgm:prSet/>
      <dgm:spPr/>
      <dgm:t>
        <a:bodyPr/>
        <a:lstStyle/>
        <a:p>
          <a:endParaRPr lang="ru-RU"/>
        </a:p>
      </dgm:t>
    </dgm:pt>
    <dgm:pt modelId="{5C36312B-02F2-438D-950D-83B5CCDA4C66}">
      <dgm:prSet phldrT="[Текст]" custT="1"/>
      <dgm:spPr>
        <a:gradFill rotWithShape="0">
          <a:gsLst>
            <a:gs pos="0">
              <a:srgbClr val="B0FC24"/>
            </a:gs>
            <a:gs pos="81000">
              <a:schemeClr val="bg1"/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ru-RU" sz="3200" dirty="0" smtClean="0">
              <a:solidFill>
                <a:schemeClr val="tx1"/>
              </a:solidFill>
            </a:rPr>
            <a:t>Наличие победителей и дипломантов</a:t>
          </a:r>
          <a:endParaRPr lang="ru-RU" sz="3200" dirty="0">
            <a:solidFill>
              <a:schemeClr val="tx1"/>
            </a:solidFill>
          </a:endParaRPr>
        </a:p>
      </dgm:t>
    </dgm:pt>
    <dgm:pt modelId="{0F4D73B6-7EB9-48D4-BB31-7A501C268BB7}" type="parTrans" cxnId="{676D2070-7585-4FF9-8B81-98077093A802}">
      <dgm:prSet/>
      <dgm:spPr/>
      <dgm:t>
        <a:bodyPr/>
        <a:lstStyle/>
        <a:p>
          <a:endParaRPr lang="ru-RU"/>
        </a:p>
      </dgm:t>
    </dgm:pt>
    <dgm:pt modelId="{3C104A05-297A-4DCC-B7AC-5F1E76484489}" type="sibTrans" cxnId="{676D2070-7585-4FF9-8B81-98077093A802}">
      <dgm:prSet/>
      <dgm:spPr/>
      <dgm:t>
        <a:bodyPr/>
        <a:lstStyle/>
        <a:p>
          <a:endParaRPr lang="ru-RU"/>
        </a:p>
      </dgm:t>
    </dgm:pt>
    <dgm:pt modelId="{E307EDDB-9DB7-4EDD-9DAF-4991D74B0552}">
      <dgm:prSet phldrT="[Текст]" custT="1"/>
      <dgm:spPr>
        <a:gradFill rotWithShape="0">
          <a:gsLst>
            <a:gs pos="0">
              <a:srgbClr val="B0FC24"/>
            </a:gs>
            <a:gs pos="81000">
              <a:schemeClr val="bg1"/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ru-RU" sz="3200" dirty="0" smtClean="0">
              <a:solidFill>
                <a:schemeClr val="tx1"/>
              </a:solidFill>
            </a:rPr>
            <a:t>Повышение качества знаний</a:t>
          </a:r>
          <a:endParaRPr lang="ru-RU" sz="3200" dirty="0">
            <a:solidFill>
              <a:schemeClr val="tx1"/>
            </a:solidFill>
          </a:endParaRPr>
        </a:p>
      </dgm:t>
    </dgm:pt>
    <dgm:pt modelId="{7B756DC0-0E05-41BD-84AA-7D2167ED0C64}" type="parTrans" cxnId="{0F85BF9F-F674-4BAF-9713-120058DB271F}">
      <dgm:prSet/>
      <dgm:spPr/>
      <dgm:t>
        <a:bodyPr/>
        <a:lstStyle/>
        <a:p>
          <a:endParaRPr lang="ru-RU"/>
        </a:p>
      </dgm:t>
    </dgm:pt>
    <dgm:pt modelId="{0841BC06-7215-4A18-8683-882A72ADBC3B}" type="sibTrans" cxnId="{0F85BF9F-F674-4BAF-9713-120058DB271F}">
      <dgm:prSet/>
      <dgm:spPr/>
      <dgm:t>
        <a:bodyPr/>
        <a:lstStyle/>
        <a:p>
          <a:endParaRPr lang="ru-RU"/>
        </a:p>
      </dgm:t>
    </dgm:pt>
    <dgm:pt modelId="{EED369F1-90C0-4375-BAEC-2A6923DCDCD0}">
      <dgm:prSet phldrT="[Текст]" custT="1"/>
      <dgm:spPr>
        <a:gradFill rotWithShape="0">
          <a:gsLst>
            <a:gs pos="0">
              <a:srgbClr val="B0FC24"/>
            </a:gs>
            <a:gs pos="81000">
              <a:schemeClr val="bg1"/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ru-RU" sz="3200" dirty="0" smtClean="0">
              <a:solidFill>
                <a:schemeClr val="tx1"/>
              </a:solidFill>
            </a:rPr>
            <a:t>Успешная сдача ЕГЭ</a:t>
          </a:r>
          <a:endParaRPr lang="ru-RU" sz="3200" dirty="0">
            <a:solidFill>
              <a:schemeClr val="tx1"/>
            </a:solidFill>
          </a:endParaRPr>
        </a:p>
      </dgm:t>
    </dgm:pt>
    <dgm:pt modelId="{FCC34DB6-470B-4277-A491-9B4CC1711846}" type="parTrans" cxnId="{56FEB707-CBB8-4BE1-921D-030EE96B8FC1}">
      <dgm:prSet/>
      <dgm:spPr/>
      <dgm:t>
        <a:bodyPr/>
        <a:lstStyle/>
        <a:p>
          <a:endParaRPr lang="ru-RU"/>
        </a:p>
      </dgm:t>
    </dgm:pt>
    <dgm:pt modelId="{C69D874A-758A-4726-A658-631D6A025472}" type="sibTrans" cxnId="{56FEB707-CBB8-4BE1-921D-030EE96B8FC1}">
      <dgm:prSet/>
      <dgm:spPr/>
      <dgm:t>
        <a:bodyPr/>
        <a:lstStyle/>
        <a:p>
          <a:endParaRPr lang="ru-RU"/>
        </a:p>
      </dgm:t>
    </dgm:pt>
    <dgm:pt modelId="{BA26E7D6-A549-4228-8D5A-F5CB843A2DBD}" type="pres">
      <dgm:prSet presAssocID="{162A5917-2CDA-4932-977C-01686123C03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828F35F-FC97-45A7-B6D8-C7C7D1F40CE2}" type="pres">
      <dgm:prSet presAssocID="{C81BDE2F-AED6-4ABC-95BE-9D608F41BC1D}" presName="parentLin" presStyleCnt="0"/>
      <dgm:spPr/>
    </dgm:pt>
    <dgm:pt modelId="{026C06BC-1E4A-4C52-8369-F52668FD18F6}" type="pres">
      <dgm:prSet presAssocID="{C81BDE2F-AED6-4ABC-95BE-9D608F41BC1D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F38CB311-E0A8-46A4-B7F9-500DB4A5282F}" type="pres">
      <dgm:prSet presAssocID="{C81BDE2F-AED6-4ABC-95BE-9D608F41BC1D}" presName="parentText" presStyleLbl="node1" presStyleIdx="0" presStyleCnt="4" custScaleX="122409" custScaleY="168932" custLinFactNeighborX="-1961" custLinFactNeighborY="-64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2C5EFB-2906-4A16-84EF-F85CF94D192B}" type="pres">
      <dgm:prSet presAssocID="{C81BDE2F-AED6-4ABC-95BE-9D608F41BC1D}" presName="negativeSpace" presStyleCnt="0"/>
      <dgm:spPr/>
    </dgm:pt>
    <dgm:pt modelId="{5048C4CC-CB95-48ED-911B-D58D8C11E49E}" type="pres">
      <dgm:prSet presAssocID="{C81BDE2F-AED6-4ABC-95BE-9D608F41BC1D}" presName="childText" presStyleLbl="conFgAcc1" presStyleIdx="0" presStyleCnt="4">
        <dgm:presLayoutVars>
          <dgm:bulletEnabled val="1"/>
        </dgm:presLayoutVars>
      </dgm:prSet>
      <dgm:spPr>
        <a:solidFill>
          <a:srgbClr val="D6FFA5">
            <a:alpha val="97000"/>
          </a:srgbClr>
        </a:solidFill>
        <a:ln>
          <a:solidFill>
            <a:schemeClr val="accent3">
              <a:lumMod val="75000"/>
            </a:schemeClr>
          </a:solidFill>
        </a:ln>
        <a:effectLst>
          <a:outerShdw blurRad="203200" dist="63500" dir="2280000" algn="tl" rotWithShape="0">
            <a:srgbClr val="257927">
              <a:alpha val="72941"/>
            </a:srgbClr>
          </a:outerShdw>
        </a:effectLst>
      </dgm:spPr>
    </dgm:pt>
    <dgm:pt modelId="{C69E2A49-B4F1-4E17-A883-22848BBDE755}" type="pres">
      <dgm:prSet presAssocID="{5A078A0E-CD6A-4379-A04D-C76B6733B07C}" presName="spaceBetweenRectangles" presStyleCnt="0"/>
      <dgm:spPr/>
    </dgm:pt>
    <dgm:pt modelId="{43C80866-3C3B-4205-AA06-90C717A6E20C}" type="pres">
      <dgm:prSet presAssocID="{5C36312B-02F2-438D-950D-83B5CCDA4C66}" presName="parentLin" presStyleCnt="0"/>
      <dgm:spPr/>
    </dgm:pt>
    <dgm:pt modelId="{28B3D2D9-C668-404E-80FE-C2DF6ACB3DBA}" type="pres">
      <dgm:prSet presAssocID="{5C36312B-02F2-438D-950D-83B5CCDA4C66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58C5FA45-123B-4929-B6A8-8ACD4DA1C652}" type="pres">
      <dgm:prSet presAssocID="{5C36312B-02F2-438D-950D-83B5CCDA4C66}" presName="parentText" presStyleLbl="node1" presStyleIdx="1" presStyleCnt="4" custScaleX="121008" custLinFactNeighborX="-1961" custLinFactNeighborY="-64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50CE7D-8D5A-4DBD-9D78-D7ECB065475D}" type="pres">
      <dgm:prSet presAssocID="{5C36312B-02F2-438D-950D-83B5CCDA4C66}" presName="negativeSpace" presStyleCnt="0"/>
      <dgm:spPr/>
    </dgm:pt>
    <dgm:pt modelId="{970671DA-1DB8-4C32-84CE-1887A85449B6}" type="pres">
      <dgm:prSet presAssocID="{5C36312B-02F2-438D-950D-83B5CCDA4C66}" presName="childText" presStyleLbl="conFgAcc1" presStyleIdx="1" presStyleCnt="4">
        <dgm:presLayoutVars>
          <dgm:bulletEnabled val="1"/>
        </dgm:presLayoutVars>
      </dgm:prSet>
      <dgm:spPr>
        <a:solidFill>
          <a:srgbClr val="D6FFA5">
            <a:alpha val="97000"/>
          </a:srgbClr>
        </a:solidFill>
        <a:ln>
          <a:solidFill>
            <a:schemeClr val="accent3">
              <a:lumMod val="75000"/>
            </a:schemeClr>
          </a:solidFill>
        </a:ln>
        <a:effectLst>
          <a:outerShdw blurRad="203200" dist="63500" dir="2280000" algn="tl" rotWithShape="0">
            <a:srgbClr val="257927">
              <a:alpha val="72941"/>
            </a:srgbClr>
          </a:outerShdw>
        </a:effectLst>
      </dgm:spPr>
    </dgm:pt>
    <dgm:pt modelId="{B04B05B0-7B58-4406-981B-907DC77DD58C}" type="pres">
      <dgm:prSet presAssocID="{3C104A05-297A-4DCC-B7AC-5F1E76484489}" presName="spaceBetweenRectangles" presStyleCnt="0"/>
      <dgm:spPr/>
    </dgm:pt>
    <dgm:pt modelId="{AB752173-D236-4695-8EB5-D8F84A7C58FB}" type="pres">
      <dgm:prSet presAssocID="{E307EDDB-9DB7-4EDD-9DAF-4991D74B0552}" presName="parentLin" presStyleCnt="0"/>
      <dgm:spPr/>
    </dgm:pt>
    <dgm:pt modelId="{F0B35D66-17FC-44DB-A142-D7D56F383B99}" type="pres">
      <dgm:prSet presAssocID="{E307EDDB-9DB7-4EDD-9DAF-4991D74B0552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7856AFBE-8CAB-4273-A67E-D6205D7FB0A7}" type="pres">
      <dgm:prSet presAssocID="{E307EDDB-9DB7-4EDD-9DAF-4991D74B0552}" presName="parentText" presStyleLbl="node1" presStyleIdx="2" presStyleCnt="4" custScaleX="122409" custLinFactNeighborX="-1961" custLinFactNeighborY="-64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8AD231-4CFB-4793-B443-F8B08937FDE4}" type="pres">
      <dgm:prSet presAssocID="{E307EDDB-9DB7-4EDD-9DAF-4991D74B0552}" presName="negativeSpace" presStyleCnt="0"/>
      <dgm:spPr/>
    </dgm:pt>
    <dgm:pt modelId="{E55BF3A7-A692-4F60-A31E-A16590F71478}" type="pres">
      <dgm:prSet presAssocID="{E307EDDB-9DB7-4EDD-9DAF-4991D74B0552}" presName="childText" presStyleLbl="conFgAcc1" presStyleIdx="2" presStyleCnt="4">
        <dgm:presLayoutVars>
          <dgm:bulletEnabled val="1"/>
        </dgm:presLayoutVars>
      </dgm:prSet>
      <dgm:spPr>
        <a:solidFill>
          <a:srgbClr val="D6FFA5">
            <a:alpha val="97000"/>
          </a:srgbClr>
        </a:solidFill>
        <a:ln>
          <a:solidFill>
            <a:schemeClr val="accent3">
              <a:lumMod val="75000"/>
            </a:schemeClr>
          </a:solidFill>
        </a:ln>
        <a:effectLst>
          <a:outerShdw blurRad="203200" dist="63500" dir="2280000" algn="tl" rotWithShape="0">
            <a:srgbClr val="257927">
              <a:alpha val="72941"/>
            </a:srgbClr>
          </a:outerShdw>
        </a:effectLst>
      </dgm:spPr>
    </dgm:pt>
    <dgm:pt modelId="{14CEE703-4321-4F07-9535-593F96433D38}" type="pres">
      <dgm:prSet presAssocID="{0841BC06-7215-4A18-8683-882A72ADBC3B}" presName="spaceBetweenRectangles" presStyleCnt="0"/>
      <dgm:spPr/>
    </dgm:pt>
    <dgm:pt modelId="{DDCCD473-9FE2-4413-A13F-8A11A57E885A}" type="pres">
      <dgm:prSet presAssocID="{EED369F1-90C0-4375-BAEC-2A6923DCDCD0}" presName="parentLin" presStyleCnt="0"/>
      <dgm:spPr/>
    </dgm:pt>
    <dgm:pt modelId="{A37D3E8E-A645-47FB-9717-69B8B5977B52}" type="pres">
      <dgm:prSet presAssocID="{EED369F1-90C0-4375-BAEC-2A6923DCDCD0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3A7CF8E4-75A3-4443-AC8D-D4581160584F}" type="pres">
      <dgm:prSet presAssocID="{EED369F1-90C0-4375-BAEC-2A6923DCDCD0}" presName="parentText" presStyleLbl="node1" presStyleIdx="3" presStyleCnt="4" custScaleX="123266" custLinFactNeighborX="-1961" custLinFactNeighborY="-64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8D9BA6-706F-4C74-85EB-FB37903AD9C9}" type="pres">
      <dgm:prSet presAssocID="{EED369F1-90C0-4375-BAEC-2A6923DCDCD0}" presName="negativeSpace" presStyleCnt="0"/>
      <dgm:spPr/>
    </dgm:pt>
    <dgm:pt modelId="{D53726F3-D34E-42C6-AFB5-7AA2F8CE7C35}" type="pres">
      <dgm:prSet presAssocID="{EED369F1-90C0-4375-BAEC-2A6923DCDCD0}" presName="childText" presStyleLbl="conFgAcc1" presStyleIdx="3" presStyleCnt="4">
        <dgm:presLayoutVars>
          <dgm:bulletEnabled val="1"/>
        </dgm:presLayoutVars>
      </dgm:prSet>
      <dgm:spPr>
        <a:solidFill>
          <a:srgbClr val="D6FFA5">
            <a:alpha val="97000"/>
          </a:srgbClr>
        </a:solidFill>
        <a:ln>
          <a:solidFill>
            <a:schemeClr val="accent3">
              <a:lumMod val="75000"/>
            </a:schemeClr>
          </a:solidFill>
        </a:ln>
        <a:effectLst>
          <a:outerShdw blurRad="203200" dist="63500" dir="2280000" algn="tl" rotWithShape="0">
            <a:srgbClr val="257927">
              <a:alpha val="72941"/>
            </a:srgbClr>
          </a:outerShdw>
        </a:effectLst>
      </dgm:spPr>
    </dgm:pt>
  </dgm:ptLst>
  <dgm:cxnLst>
    <dgm:cxn modelId="{AA8733A2-5CAD-4A99-94BC-CF05AF506C7A}" type="presOf" srcId="{E307EDDB-9DB7-4EDD-9DAF-4991D74B0552}" destId="{F0B35D66-17FC-44DB-A142-D7D56F383B99}" srcOrd="0" destOrd="0" presId="urn:microsoft.com/office/officeart/2005/8/layout/list1"/>
    <dgm:cxn modelId="{E50C143E-1BF8-40F0-BA65-037D7EF24E54}" type="presOf" srcId="{EED369F1-90C0-4375-BAEC-2A6923DCDCD0}" destId="{A37D3E8E-A645-47FB-9717-69B8B5977B52}" srcOrd="0" destOrd="0" presId="urn:microsoft.com/office/officeart/2005/8/layout/list1"/>
    <dgm:cxn modelId="{D72A132D-ED3C-48F5-8039-9BB40BFE325B}" srcId="{162A5917-2CDA-4932-977C-01686123C032}" destId="{C81BDE2F-AED6-4ABC-95BE-9D608F41BC1D}" srcOrd="0" destOrd="0" parTransId="{0C360673-53C4-478B-9B4C-2D74F51742A6}" sibTransId="{5A078A0E-CD6A-4379-A04D-C76B6733B07C}"/>
    <dgm:cxn modelId="{134F9D73-26E1-40B0-82AF-7AA79FAD1FE2}" type="presOf" srcId="{E307EDDB-9DB7-4EDD-9DAF-4991D74B0552}" destId="{7856AFBE-8CAB-4273-A67E-D6205D7FB0A7}" srcOrd="1" destOrd="0" presId="urn:microsoft.com/office/officeart/2005/8/layout/list1"/>
    <dgm:cxn modelId="{631B1074-4112-4902-A5F1-F254C29B5198}" type="presOf" srcId="{C81BDE2F-AED6-4ABC-95BE-9D608F41BC1D}" destId="{F38CB311-E0A8-46A4-B7F9-500DB4A5282F}" srcOrd="1" destOrd="0" presId="urn:microsoft.com/office/officeart/2005/8/layout/list1"/>
    <dgm:cxn modelId="{BD06813A-5322-45F2-99D4-5949F376AF57}" type="presOf" srcId="{5C36312B-02F2-438D-950D-83B5CCDA4C66}" destId="{58C5FA45-123B-4929-B6A8-8ACD4DA1C652}" srcOrd="1" destOrd="0" presId="urn:microsoft.com/office/officeart/2005/8/layout/list1"/>
    <dgm:cxn modelId="{04ADB6B4-024F-4DAE-9E40-36890C955915}" type="presOf" srcId="{5C36312B-02F2-438D-950D-83B5CCDA4C66}" destId="{28B3D2D9-C668-404E-80FE-C2DF6ACB3DBA}" srcOrd="0" destOrd="0" presId="urn:microsoft.com/office/officeart/2005/8/layout/list1"/>
    <dgm:cxn modelId="{DA8C473D-75A1-416D-AEA7-849B7D6F5FDE}" type="presOf" srcId="{C81BDE2F-AED6-4ABC-95BE-9D608F41BC1D}" destId="{026C06BC-1E4A-4C52-8369-F52668FD18F6}" srcOrd="0" destOrd="0" presId="urn:microsoft.com/office/officeart/2005/8/layout/list1"/>
    <dgm:cxn modelId="{97487252-3FFB-4960-840C-1CD8289D7B86}" type="presOf" srcId="{EED369F1-90C0-4375-BAEC-2A6923DCDCD0}" destId="{3A7CF8E4-75A3-4443-AC8D-D4581160584F}" srcOrd="1" destOrd="0" presId="urn:microsoft.com/office/officeart/2005/8/layout/list1"/>
    <dgm:cxn modelId="{6AA98300-4A25-4EFD-92A5-9B695240CFAD}" type="presOf" srcId="{162A5917-2CDA-4932-977C-01686123C032}" destId="{BA26E7D6-A549-4228-8D5A-F5CB843A2DBD}" srcOrd="0" destOrd="0" presId="urn:microsoft.com/office/officeart/2005/8/layout/list1"/>
    <dgm:cxn modelId="{676D2070-7585-4FF9-8B81-98077093A802}" srcId="{162A5917-2CDA-4932-977C-01686123C032}" destId="{5C36312B-02F2-438D-950D-83B5CCDA4C66}" srcOrd="1" destOrd="0" parTransId="{0F4D73B6-7EB9-48D4-BB31-7A501C268BB7}" sibTransId="{3C104A05-297A-4DCC-B7AC-5F1E76484489}"/>
    <dgm:cxn modelId="{0F85BF9F-F674-4BAF-9713-120058DB271F}" srcId="{162A5917-2CDA-4932-977C-01686123C032}" destId="{E307EDDB-9DB7-4EDD-9DAF-4991D74B0552}" srcOrd="2" destOrd="0" parTransId="{7B756DC0-0E05-41BD-84AA-7D2167ED0C64}" sibTransId="{0841BC06-7215-4A18-8683-882A72ADBC3B}"/>
    <dgm:cxn modelId="{56FEB707-CBB8-4BE1-921D-030EE96B8FC1}" srcId="{162A5917-2CDA-4932-977C-01686123C032}" destId="{EED369F1-90C0-4375-BAEC-2A6923DCDCD0}" srcOrd="3" destOrd="0" parTransId="{FCC34DB6-470B-4277-A491-9B4CC1711846}" sibTransId="{C69D874A-758A-4726-A658-631D6A025472}"/>
    <dgm:cxn modelId="{012283D8-52E1-4E86-AB72-C6143095E448}" type="presParOf" srcId="{BA26E7D6-A549-4228-8D5A-F5CB843A2DBD}" destId="{9828F35F-FC97-45A7-B6D8-C7C7D1F40CE2}" srcOrd="0" destOrd="0" presId="urn:microsoft.com/office/officeart/2005/8/layout/list1"/>
    <dgm:cxn modelId="{EAB6F3F8-E124-4330-90D3-5426C7F9C43A}" type="presParOf" srcId="{9828F35F-FC97-45A7-B6D8-C7C7D1F40CE2}" destId="{026C06BC-1E4A-4C52-8369-F52668FD18F6}" srcOrd="0" destOrd="0" presId="urn:microsoft.com/office/officeart/2005/8/layout/list1"/>
    <dgm:cxn modelId="{DE4F044C-AB1D-4028-8FB8-994CCBBB0916}" type="presParOf" srcId="{9828F35F-FC97-45A7-B6D8-C7C7D1F40CE2}" destId="{F38CB311-E0A8-46A4-B7F9-500DB4A5282F}" srcOrd="1" destOrd="0" presId="urn:microsoft.com/office/officeart/2005/8/layout/list1"/>
    <dgm:cxn modelId="{FD6AADEA-F654-4F40-8DD9-F44D23EEEF3B}" type="presParOf" srcId="{BA26E7D6-A549-4228-8D5A-F5CB843A2DBD}" destId="{522C5EFB-2906-4A16-84EF-F85CF94D192B}" srcOrd="1" destOrd="0" presId="urn:microsoft.com/office/officeart/2005/8/layout/list1"/>
    <dgm:cxn modelId="{4893EFE8-C2E3-4911-9952-1A76285CDD14}" type="presParOf" srcId="{BA26E7D6-A549-4228-8D5A-F5CB843A2DBD}" destId="{5048C4CC-CB95-48ED-911B-D58D8C11E49E}" srcOrd="2" destOrd="0" presId="urn:microsoft.com/office/officeart/2005/8/layout/list1"/>
    <dgm:cxn modelId="{1490593A-3092-490F-9401-9001B3B044F0}" type="presParOf" srcId="{BA26E7D6-A549-4228-8D5A-F5CB843A2DBD}" destId="{C69E2A49-B4F1-4E17-A883-22848BBDE755}" srcOrd="3" destOrd="0" presId="urn:microsoft.com/office/officeart/2005/8/layout/list1"/>
    <dgm:cxn modelId="{D43E69F9-AB64-4EC2-B5C5-CDB496114502}" type="presParOf" srcId="{BA26E7D6-A549-4228-8D5A-F5CB843A2DBD}" destId="{43C80866-3C3B-4205-AA06-90C717A6E20C}" srcOrd="4" destOrd="0" presId="urn:microsoft.com/office/officeart/2005/8/layout/list1"/>
    <dgm:cxn modelId="{95F9296B-EBBF-4EB8-A7FA-DFAE1708D4C0}" type="presParOf" srcId="{43C80866-3C3B-4205-AA06-90C717A6E20C}" destId="{28B3D2D9-C668-404E-80FE-C2DF6ACB3DBA}" srcOrd="0" destOrd="0" presId="urn:microsoft.com/office/officeart/2005/8/layout/list1"/>
    <dgm:cxn modelId="{807E4F34-7964-4691-99A0-B04F13C1DB17}" type="presParOf" srcId="{43C80866-3C3B-4205-AA06-90C717A6E20C}" destId="{58C5FA45-123B-4929-B6A8-8ACD4DA1C652}" srcOrd="1" destOrd="0" presId="urn:microsoft.com/office/officeart/2005/8/layout/list1"/>
    <dgm:cxn modelId="{45AF0595-5D36-42C9-86F2-96AD60630E71}" type="presParOf" srcId="{BA26E7D6-A549-4228-8D5A-F5CB843A2DBD}" destId="{DD50CE7D-8D5A-4DBD-9D78-D7ECB065475D}" srcOrd="5" destOrd="0" presId="urn:microsoft.com/office/officeart/2005/8/layout/list1"/>
    <dgm:cxn modelId="{D5713940-1FA2-41A9-BD8B-15A96EB53A25}" type="presParOf" srcId="{BA26E7D6-A549-4228-8D5A-F5CB843A2DBD}" destId="{970671DA-1DB8-4C32-84CE-1887A85449B6}" srcOrd="6" destOrd="0" presId="urn:microsoft.com/office/officeart/2005/8/layout/list1"/>
    <dgm:cxn modelId="{CFFFC533-442D-4B97-8FEA-4D84A68DB6C5}" type="presParOf" srcId="{BA26E7D6-A549-4228-8D5A-F5CB843A2DBD}" destId="{B04B05B0-7B58-4406-981B-907DC77DD58C}" srcOrd="7" destOrd="0" presId="urn:microsoft.com/office/officeart/2005/8/layout/list1"/>
    <dgm:cxn modelId="{3C9DA652-62AD-47B7-B9FA-FE8BBFEF273F}" type="presParOf" srcId="{BA26E7D6-A549-4228-8D5A-F5CB843A2DBD}" destId="{AB752173-D236-4695-8EB5-D8F84A7C58FB}" srcOrd="8" destOrd="0" presId="urn:microsoft.com/office/officeart/2005/8/layout/list1"/>
    <dgm:cxn modelId="{34CB2DA7-48A9-4A39-8A94-36F5EAFDD265}" type="presParOf" srcId="{AB752173-D236-4695-8EB5-D8F84A7C58FB}" destId="{F0B35D66-17FC-44DB-A142-D7D56F383B99}" srcOrd="0" destOrd="0" presId="urn:microsoft.com/office/officeart/2005/8/layout/list1"/>
    <dgm:cxn modelId="{F07CE185-B2A7-4744-BD13-1D8AD069EC5D}" type="presParOf" srcId="{AB752173-D236-4695-8EB5-D8F84A7C58FB}" destId="{7856AFBE-8CAB-4273-A67E-D6205D7FB0A7}" srcOrd="1" destOrd="0" presId="urn:microsoft.com/office/officeart/2005/8/layout/list1"/>
    <dgm:cxn modelId="{EFFF6260-05FD-4254-A0FA-AF4BD70BB29F}" type="presParOf" srcId="{BA26E7D6-A549-4228-8D5A-F5CB843A2DBD}" destId="{DA8AD231-4CFB-4793-B443-F8B08937FDE4}" srcOrd="9" destOrd="0" presId="urn:microsoft.com/office/officeart/2005/8/layout/list1"/>
    <dgm:cxn modelId="{C9E4CCA5-27FD-4434-A2B1-4029EB5BC0A1}" type="presParOf" srcId="{BA26E7D6-A549-4228-8D5A-F5CB843A2DBD}" destId="{E55BF3A7-A692-4F60-A31E-A16590F71478}" srcOrd="10" destOrd="0" presId="urn:microsoft.com/office/officeart/2005/8/layout/list1"/>
    <dgm:cxn modelId="{26E0BF57-ECCD-473C-B317-5D1395F4E821}" type="presParOf" srcId="{BA26E7D6-A549-4228-8D5A-F5CB843A2DBD}" destId="{14CEE703-4321-4F07-9535-593F96433D38}" srcOrd="11" destOrd="0" presId="urn:microsoft.com/office/officeart/2005/8/layout/list1"/>
    <dgm:cxn modelId="{177F3FE4-F915-40FC-8F53-E17F893D1F08}" type="presParOf" srcId="{BA26E7D6-A549-4228-8D5A-F5CB843A2DBD}" destId="{DDCCD473-9FE2-4413-A13F-8A11A57E885A}" srcOrd="12" destOrd="0" presId="urn:microsoft.com/office/officeart/2005/8/layout/list1"/>
    <dgm:cxn modelId="{2DA8F980-405E-4C9C-A436-F6970DBA9ECF}" type="presParOf" srcId="{DDCCD473-9FE2-4413-A13F-8A11A57E885A}" destId="{A37D3E8E-A645-47FB-9717-69B8B5977B52}" srcOrd="0" destOrd="0" presId="urn:microsoft.com/office/officeart/2005/8/layout/list1"/>
    <dgm:cxn modelId="{25CB4C31-509E-441A-8AA2-F36BA46A27A7}" type="presParOf" srcId="{DDCCD473-9FE2-4413-A13F-8A11A57E885A}" destId="{3A7CF8E4-75A3-4443-AC8D-D4581160584F}" srcOrd="1" destOrd="0" presId="urn:microsoft.com/office/officeart/2005/8/layout/list1"/>
    <dgm:cxn modelId="{5CFF9D3E-5EAA-44C7-BDB9-3A1AB8EFA4FB}" type="presParOf" srcId="{BA26E7D6-A549-4228-8D5A-F5CB843A2DBD}" destId="{EC8D9BA6-706F-4C74-85EB-FB37903AD9C9}" srcOrd="13" destOrd="0" presId="urn:microsoft.com/office/officeart/2005/8/layout/list1"/>
    <dgm:cxn modelId="{CC3B45C4-2346-4E6E-98D0-C7F93FCEA6AF}" type="presParOf" srcId="{BA26E7D6-A549-4228-8D5A-F5CB843A2DBD}" destId="{D53726F3-D34E-42C6-AFB5-7AA2F8CE7C35}" srcOrd="14" destOrd="0" presId="urn:microsoft.com/office/officeart/2005/8/layout/list1"/>
  </dgm:cxnLst>
  <dgm:bg>
    <a:noFill/>
  </dgm:bg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2F569CA-6FE3-4720-B382-559B02AD4FF3}" type="doc">
      <dgm:prSet loTypeId="urn:microsoft.com/office/officeart/2005/8/layout/radial5" loCatId="cycle" qsTypeId="urn:microsoft.com/office/officeart/2005/8/quickstyle/3d1" qsCatId="3D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AB4622FA-3470-40B9-A664-EC4C415A54C1}">
      <dgm:prSet phldrT="[Текст]" custT="1"/>
      <dgm:spPr>
        <a:gradFill rotWithShape="0">
          <a:gsLst>
            <a:gs pos="0">
              <a:srgbClr val="72D000"/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ru-RU" sz="3200" b="1" dirty="0" smtClean="0">
              <a:latin typeface="Comic Sans MS" pitchFamily="66" charset="0"/>
            </a:rPr>
            <a:t>Оценивание результатов</a:t>
          </a:r>
          <a:endParaRPr lang="ru-RU" sz="3200" b="1" dirty="0">
            <a:latin typeface="Comic Sans MS" pitchFamily="66" charset="0"/>
          </a:endParaRPr>
        </a:p>
      </dgm:t>
    </dgm:pt>
    <dgm:pt modelId="{CCD9A06F-C00C-4425-B670-BC9539974B1E}" type="parTrans" cxnId="{366D4A57-8304-4CB3-9622-FF80AC62958A}">
      <dgm:prSet/>
      <dgm:spPr/>
      <dgm:t>
        <a:bodyPr/>
        <a:lstStyle/>
        <a:p>
          <a:endParaRPr lang="ru-RU" b="1">
            <a:latin typeface="Comic Sans MS" pitchFamily="66" charset="0"/>
          </a:endParaRPr>
        </a:p>
      </dgm:t>
    </dgm:pt>
    <dgm:pt modelId="{DACE0D1E-4901-4945-B636-8D7C6B27027D}" type="sibTrans" cxnId="{366D4A57-8304-4CB3-9622-FF80AC62958A}">
      <dgm:prSet/>
      <dgm:spPr/>
      <dgm:t>
        <a:bodyPr/>
        <a:lstStyle/>
        <a:p>
          <a:endParaRPr lang="ru-RU" b="1">
            <a:latin typeface="Comic Sans MS" pitchFamily="66" charset="0"/>
          </a:endParaRPr>
        </a:p>
      </dgm:t>
    </dgm:pt>
    <dgm:pt modelId="{6DF10975-71B2-4041-B243-07F183F27BF8}">
      <dgm:prSet phldrT="[Текст]" custT="1"/>
      <dgm:spPr>
        <a:gradFill rotWithShape="0">
          <a:gsLst>
            <a:gs pos="0">
              <a:srgbClr val="B0FC24"/>
            </a:gs>
            <a:gs pos="80000">
              <a:schemeClr val="bg1"/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ln>
          <a:solidFill>
            <a:schemeClr val="accent3">
              <a:lumMod val="75000"/>
            </a:schemeClr>
          </a:solidFill>
        </a:ln>
        <a:effectLst>
          <a:outerShdw blurRad="431800" dist="241300" dir="5400000" sx="89000" sy="89000" rotWithShape="0">
            <a:srgbClr val="257927">
              <a:alpha val="42000"/>
            </a:srgbClr>
          </a:outerShdw>
        </a:effectLst>
      </dgm:spPr>
      <dgm:t>
        <a:bodyPr/>
        <a:lstStyle/>
        <a:p>
          <a:r>
            <a:rPr lang="ru-RU" sz="2800" b="1" dirty="0" err="1" smtClean="0">
              <a:latin typeface="+mn-lt"/>
            </a:rPr>
            <a:t>Портфолио</a:t>
          </a:r>
          <a:r>
            <a:rPr lang="ru-RU" sz="2800" b="1" dirty="0" smtClean="0">
              <a:latin typeface="+mn-lt"/>
            </a:rPr>
            <a:t> учителя</a:t>
          </a:r>
          <a:endParaRPr lang="ru-RU" sz="2800" b="1" dirty="0">
            <a:latin typeface="+mn-lt"/>
          </a:endParaRPr>
        </a:p>
      </dgm:t>
    </dgm:pt>
    <dgm:pt modelId="{F67E25FB-3208-4E97-86E8-E578FB79375C}" type="parTrans" cxnId="{567D649E-3814-4C9C-A5E6-7127ACCB2C43}">
      <dgm:prSet/>
      <dgm:spPr>
        <a:gradFill rotWithShape="0">
          <a:gsLst>
            <a:gs pos="0">
              <a:srgbClr val="57CC00"/>
            </a:gs>
            <a:gs pos="80000">
              <a:schemeClr val="dk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ln>
          <a:solidFill>
            <a:schemeClr val="accent3">
              <a:lumMod val="75000"/>
            </a:schemeClr>
          </a:solidFill>
        </a:ln>
        <a:effectLst>
          <a:outerShdw blurRad="63500" dir="5400000" rotWithShape="0">
            <a:srgbClr val="257927">
              <a:alpha val="35000"/>
            </a:srgbClr>
          </a:outerShdw>
        </a:effectLst>
      </dgm:spPr>
      <dgm:t>
        <a:bodyPr/>
        <a:lstStyle/>
        <a:p>
          <a:endParaRPr lang="ru-RU" b="1">
            <a:latin typeface="Comic Sans MS" pitchFamily="66" charset="0"/>
          </a:endParaRPr>
        </a:p>
      </dgm:t>
    </dgm:pt>
    <dgm:pt modelId="{D1AAF8EE-5574-4D8D-A812-98F1E5B0D058}" type="sibTrans" cxnId="{567D649E-3814-4C9C-A5E6-7127ACCB2C43}">
      <dgm:prSet/>
      <dgm:spPr/>
      <dgm:t>
        <a:bodyPr/>
        <a:lstStyle/>
        <a:p>
          <a:endParaRPr lang="ru-RU" b="1">
            <a:latin typeface="Comic Sans MS" pitchFamily="66" charset="0"/>
          </a:endParaRPr>
        </a:p>
      </dgm:t>
    </dgm:pt>
    <dgm:pt modelId="{52FA239C-3550-4452-B5A3-108677898482}">
      <dgm:prSet phldrT="[Текст]" custT="1"/>
      <dgm:spPr>
        <a:gradFill rotWithShape="0">
          <a:gsLst>
            <a:gs pos="0">
              <a:srgbClr val="B0FC24"/>
            </a:gs>
            <a:gs pos="80000">
              <a:schemeClr val="bg1"/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ln>
          <a:solidFill>
            <a:schemeClr val="accent3">
              <a:lumMod val="75000"/>
            </a:schemeClr>
          </a:solidFill>
        </a:ln>
        <a:effectLst>
          <a:outerShdw blurRad="431800" dist="241300" dir="5400000" sx="89000" sy="89000" rotWithShape="0">
            <a:srgbClr val="257927">
              <a:alpha val="42000"/>
            </a:srgbClr>
          </a:outerShdw>
        </a:effectLst>
      </dgm:spPr>
      <dgm:t>
        <a:bodyPr/>
        <a:lstStyle/>
        <a:p>
          <a:r>
            <a:rPr lang="ru-RU" sz="2800" b="1" dirty="0" err="1" smtClean="0">
              <a:latin typeface="+mn-lt"/>
            </a:rPr>
            <a:t>Портфолио</a:t>
          </a:r>
          <a:r>
            <a:rPr lang="ru-RU" sz="2800" b="1" dirty="0" smtClean="0">
              <a:latin typeface="+mn-lt"/>
            </a:rPr>
            <a:t> учащихся</a:t>
          </a:r>
          <a:endParaRPr lang="ru-RU" sz="2800" b="1" dirty="0">
            <a:latin typeface="+mn-lt"/>
          </a:endParaRPr>
        </a:p>
      </dgm:t>
    </dgm:pt>
    <dgm:pt modelId="{AD3139CF-A61E-4233-82C9-1E7AE1EBE49E}" type="parTrans" cxnId="{803BED54-11C9-4899-A011-12CC9DC5E8EC}">
      <dgm:prSet/>
      <dgm:spPr>
        <a:gradFill rotWithShape="0">
          <a:gsLst>
            <a:gs pos="0">
              <a:srgbClr val="57CC00"/>
            </a:gs>
            <a:gs pos="80000">
              <a:schemeClr val="dk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ln>
          <a:solidFill>
            <a:schemeClr val="accent3">
              <a:lumMod val="75000"/>
            </a:schemeClr>
          </a:solidFill>
        </a:ln>
        <a:effectLst>
          <a:outerShdw blurRad="63500" dir="5400000" rotWithShape="0">
            <a:srgbClr val="257927">
              <a:alpha val="35000"/>
            </a:srgbClr>
          </a:outerShdw>
        </a:effectLst>
      </dgm:spPr>
      <dgm:t>
        <a:bodyPr/>
        <a:lstStyle/>
        <a:p>
          <a:endParaRPr lang="ru-RU" b="1">
            <a:latin typeface="Comic Sans MS" pitchFamily="66" charset="0"/>
          </a:endParaRPr>
        </a:p>
      </dgm:t>
    </dgm:pt>
    <dgm:pt modelId="{878819FA-453E-4CE3-BD52-B96182192D7D}" type="sibTrans" cxnId="{803BED54-11C9-4899-A011-12CC9DC5E8EC}">
      <dgm:prSet/>
      <dgm:spPr/>
      <dgm:t>
        <a:bodyPr/>
        <a:lstStyle/>
        <a:p>
          <a:endParaRPr lang="ru-RU" b="1">
            <a:latin typeface="Comic Sans MS" pitchFamily="66" charset="0"/>
          </a:endParaRPr>
        </a:p>
      </dgm:t>
    </dgm:pt>
    <dgm:pt modelId="{DC49AFCE-F008-47F3-827C-C30518C509CD}">
      <dgm:prSet phldrT="[Текст]" custT="1"/>
      <dgm:spPr>
        <a:gradFill rotWithShape="0">
          <a:gsLst>
            <a:gs pos="0">
              <a:srgbClr val="B0FC24"/>
            </a:gs>
            <a:gs pos="80000">
              <a:schemeClr val="bg1"/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ln>
          <a:solidFill>
            <a:schemeClr val="accent3">
              <a:lumMod val="75000"/>
            </a:schemeClr>
          </a:solidFill>
        </a:ln>
        <a:effectLst>
          <a:outerShdw blurRad="431800" dist="241300" dir="5400000" sx="89000" sy="89000" rotWithShape="0">
            <a:srgbClr val="257927">
              <a:alpha val="42000"/>
            </a:srgbClr>
          </a:outerShdw>
        </a:effectLst>
      </dgm:spPr>
      <dgm:t>
        <a:bodyPr/>
        <a:lstStyle/>
        <a:p>
          <a:r>
            <a:rPr lang="ru-RU" sz="2800" b="1" dirty="0" smtClean="0">
              <a:latin typeface="+mn-lt"/>
            </a:rPr>
            <a:t>Статистика </a:t>
          </a:r>
          <a:endParaRPr lang="ru-RU" sz="2800" b="1" dirty="0">
            <a:latin typeface="+mn-lt"/>
          </a:endParaRPr>
        </a:p>
      </dgm:t>
    </dgm:pt>
    <dgm:pt modelId="{D1ACF5A2-2F11-4642-8EC4-6B4928A461B9}" type="parTrans" cxnId="{FE77C53B-0749-4E85-A3E3-FF9D85BC2111}">
      <dgm:prSet/>
      <dgm:spPr>
        <a:gradFill rotWithShape="0">
          <a:gsLst>
            <a:gs pos="0">
              <a:srgbClr val="57CC00"/>
            </a:gs>
            <a:gs pos="80000">
              <a:schemeClr val="dk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ln>
          <a:solidFill>
            <a:schemeClr val="accent3">
              <a:lumMod val="75000"/>
            </a:schemeClr>
          </a:solidFill>
        </a:ln>
        <a:effectLst>
          <a:outerShdw blurRad="63500" dir="5400000" rotWithShape="0">
            <a:srgbClr val="257927">
              <a:alpha val="35000"/>
            </a:srgbClr>
          </a:outerShdw>
        </a:effectLst>
      </dgm:spPr>
      <dgm:t>
        <a:bodyPr/>
        <a:lstStyle/>
        <a:p>
          <a:endParaRPr lang="ru-RU" b="1">
            <a:latin typeface="Comic Sans MS" pitchFamily="66" charset="0"/>
          </a:endParaRPr>
        </a:p>
      </dgm:t>
    </dgm:pt>
    <dgm:pt modelId="{D227A2E8-21E8-4C76-91D6-8CF1D10987A3}" type="sibTrans" cxnId="{FE77C53B-0749-4E85-A3E3-FF9D85BC2111}">
      <dgm:prSet/>
      <dgm:spPr/>
      <dgm:t>
        <a:bodyPr/>
        <a:lstStyle/>
        <a:p>
          <a:endParaRPr lang="ru-RU" b="1">
            <a:latin typeface="Comic Sans MS" pitchFamily="66" charset="0"/>
          </a:endParaRPr>
        </a:p>
      </dgm:t>
    </dgm:pt>
    <dgm:pt modelId="{21B9CA70-141E-4E11-A8AD-706E45C72367}">
      <dgm:prSet phldrT="[Текст]" custT="1"/>
      <dgm:spPr>
        <a:gradFill rotWithShape="0">
          <a:gsLst>
            <a:gs pos="0">
              <a:srgbClr val="B0FC24"/>
            </a:gs>
            <a:gs pos="80000">
              <a:schemeClr val="bg1"/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ln>
          <a:solidFill>
            <a:schemeClr val="accent3">
              <a:lumMod val="75000"/>
            </a:schemeClr>
          </a:solidFill>
        </a:ln>
        <a:effectLst>
          <a:outerShdw blurRad="431800" dist="241300" dir="5400000" sx="89000" sy="89000" rotWithShape="0">
            <a:srgbClr val="257927">
              <a:alpha val="42000"/>
            </a:srgbClr>
          </a:outerShdw>
        </a:effectLst>
      </dgm:spPr>
      <dgm:t>
        <a:bodyPr/>
        <a:lstStyle/>
        <a:p>
          <a:r>
            <a:rPr lang="ru-RU" sz="2800" b="1" dirty="0" smtClean="0">
              <a:latin typeface="+mn-lt"/>
            </a:rPr>
            <a:t>Анализ </a:t>
          </a:r>
          <a:r>
            <a:rPr lang="ru-RU" sz="2800" b="1" dirty="0" err="1" smtClean="0">
              <a:latin typeface="+mn-lt"/>
            </a:rPr>
            <a:t>срезовых</a:t>
          </a:r>
          <a:r>
            <a:rPr lang="ru-RU" sz="2800" b="1" dirty="0" smtClean="0">
              <a:latin typeface="+mn-lt"/>
            </a:rPr>
            <a:t> работ</a:t>
          </a:r>
          <a:endParaRPr lang="ru-RU" sz="2800" b="1" dirty="0">
            <a:latin typeface="+mn-lt"/>
          </a:endParaRPr>
        </a:p>
      </dgm:t>
    </dgm:pt>
    <dgm:pt modelId="{17C04171-B958-41FC-95D2-215B55F2264E}" type="parTrans" cxnId="{9DA2825B-EB8A-42F0-BE37-FDA99554E119}">
      <dgm:prSet/>
      <dgm:spPr>
        <a:gradFill rotWithShape="0">
          <a:gsLst>
            <a:gs pos="0">
              <a:srgbClr val="57CC00"/>
            </a:gs>
            <a:gs pos="80000">
              <a:schemeClr val="dk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ln>
          <a:solidFill>
            <a:schemeClr val="accent3">
              <a:lumMod val="75000"/>
            </a:schemeClr>
          </a:solidFill>
        </a:ln>
        <a:effectLst>
          <a:outerShdw blurRad="63500" dir="5400000" rotWithShape="0">
            <a:srgbClr val="257927">
              <a:alpha val="35000"/>
            </a:srgbClr>
          </a:outerShdw>
        </a:effectLst>
      </dgm:spPr>
      <dgm:t>
        <a:bodyPr/>
        <a:lstStyle/>
        <a:p>
          <a:endParaRPr lang="ru-RU" b="1">
            <a:latin typeface="Comic Sans MS" pitchFamily="66" charset="0"/>
          </a:endParaRPr>
        </a:p>
      </dgm:t>
    </dgm:pt>
    <dgm:pt modelId="{D60D5DA9-7086-4C81-9DB5-608DD7265EBC}" type="sibTrans" cxnId="{9DA2825B-EB8A-42F0-BE37-FDA99554E119}">
      <dgm:prSet/>
      <dgm:spPr/>
      <dgm:t>
        <a:bodyPr/>
        <a:lstStyle/>
        <a:p>
          <a:endParaRPr lang="ru-RU" b="1">
            <a:latin typeface="Comic Sans MS" pitchFamily="66" charset="0"/>
          </a:endParaRPr>
        </a:p>
      </dgm:t>
    </dgm:pt>
    <dgm:pt modelId="{EEE2113A-2507-4646-A05F-C420609E1F93}">
      <dgm:prSet phldrT="[Текст]" custT="1"/>
      <dgm:spPr>
        <a:gradFill rotWithShape="0">
          <a:gsLst>
            <a:gs pos="0">
              <a:srgbClr val="B0FC24"/>
            </a:gs>
            <a:gs pos="80000">
              <a:schemeClr val="bg1"/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ln>
          <a:solidFill>
            <a:schemeClr val="accent3">
              <a:lumMod val="75000"/>
            </a:schemeClr>
          </a:solidFill>
        </a:ln>
        <a:effectLst>
          <a:outerShdw blurRad="431800" dist="241300" dir="5400000" sx="89000" sy="89000" rotWithShape="0">
            <a:srgbClr val="257927">
              <a:alpha val="42000"/>
            </a:srgbClr>
          </a:outerShdw>
        </a:effectLst>
      </dgm:spPr>
      <dgm:t>
        <a:bodyPr/>
        <a:lstStyle/>
        <a:p>
          <a:r>
            <a:rPr lang="ru-RU" sz="2800" b="1" dirty="0" smtClean="0">
              <a:latin typeface="+mn-lt"/>
            </a:rPr>
            <a:t>………….</a:t>
          </a:r>
          <a:endParaRPr lang="ru-RU" sz="2800" b="1" dirty="0">
            <a:latin typeface="+mn-lt"/>
          </a:endParaRPr>
        </a:p>
      </dgm:t>
    </dgm:pt>
    <dgm:pt modelId="{49282D19-440A-4C4F-A0DA-1075A8CF3724}" type="parTrans" cxnId="{A74A3E29-D9FB-4A01-9B02-50C28725E056}">
      <dgm:prSet/>
      <dgm:spPr>
        <a:gradFill rotWithShape="0">
          <a:gsLst>
            <a:gs pos="0">
              <a:srgbClr val="57CC00"/>
            </a:gs>
            <a:gs pos="80000">
              <a:schemeClr val="dk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ln>
          <a:solidFill>
            <a:schemeClr val="accent3">
              <a:lumMod val="75000"/>
            </a:schemeClr>
          </a:solidFill>
        </a:ln>
        <a:effectLst>
          <a:outerShdw blurRad="63500" dir="5400000" rotWithShape="0">
            <a:srgbClr val="257927">
              <a:alpha val="35000"/>
            </a:srgbClr>
          </a:outerShdw>
        </a:effectLst>
      </dgm:spPr>
      <dgm:t>
        <a:bodyPr/>
        <a:lstStyle/>
        <a:p>
          <a:endParaRPr lang="ru-RU" b="1">
            <a:latin typeface="Comic Sans MS" pitchFamily="66" charset="0"/>
          </a:endParaRPr>
        </a:p>
      </dgm:t>
    </dgm:pt>
    <dgm:pt modelId="{07892BF3-7717-4A6E-B038-94EAF8F87697}" type="sibTrans" cxnId="{A74A3E29-D9FB-4A01-9B02-50C28725E056}">
      <dgm:prSet/>
      <dgm:spPr/>
      <dgm:t>
        <a:bodyPr/>
        <a:lstStyle/>
        <a:p>
          <a:endParaRPr lang="ru-RU" b="1">
            <a:latin typeface="Comic Sans MS" pitchFamily="66" charset="0"/>
          </a:endParaRPr>
        </a:p>
      </dgm:t>
    </dgm:pt>
    <dgm:pt modelId="{CBE01B8D-13B6-4132-9D18-0A12622AA777}">
      <dgm:prSet phldrT="[Текст]" custT="1"/>
      <dgm:spPr>
        <a:gradFill rotWithShape="0">
          <a:gsLst>
            <a:gs pos="0">
              <a:srgbClr val="B0FC24"/>
            </a:gs>
            <a:gs pos="80000">
              <a:schemeClr val="bg1"/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ln>
          <a:solidFill>
            <a:schemeClr val="accent3">
              <a:lumMod val="75000"/>
            </a:schemeClr>
          </a:solidFill>
        </a:ln>
        <a:effectLst>
          <a:outerShdw blurRad="431800" dist="241300" dir="5400000" sx="89000" sy="89000" rotWithShape="0">
            <a:srgbClr val="257927">
              <a:alpha val="42000"/>
            </a:srgbClr>
          </a:outerShdw>
        </a:effectLst>
      </dgm:spPr>
      <dgm:t>
        <a:bodyPr/>
        <a:lstStyle/>
        <a:p>
          <a:r>
            <a:rPr lang="ru-RU" sz="2800" b="1" dirty="0" smtClean="0">
              <a:latin typeface="+mn-lt"/>
            </a:rPr>
            <a:t>Анкетирование </a:t>
          </a:r>
          <a:endParaRPr lang="ru-RU" sz="2800" b="1" dirty="0">
            <a:latin typeface="+mn-lt"/>
          </a:endParaRPr>
        </a:p>
      </dgm:t>
    </dgm:pt>
    <dgm:pt modelId="{B0F2914A-8B8B-41D8-935C-4F76BC0C80B1}" type="parTrans" cxnId="{348961F3-AC51-4486-A614-9FBE0869B7AE}">
      <dgm:prSet/>
      <dgm:spPr>
        <a:gradFill rotWithShape="0">
          <a:gsLst>
            <a:gs pos="0">
              <a:srgbClr val="57CC00"/>
            </a:gs>
            <a:gs pos="80000">
              <a:schemeClr val="dk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ln>
          <a:solidFill>
            <a:schemeClr val="accent3">
              <a:lumMod val="75000"/>
            </a:schemeClr>
          </a:solidFill>
        </a:ln>
        <a:effectLst>
          <a:outerShdw blurRad="63500" dir="5400000" rotWithShape="0">
            <a:srgbClr val="257927">
              <a:alpha val="35000"/>
            </a:srgbClr>
          </a:outerShdw>
        </a:effectLst>
      </dgm:spPr>
      <dgm:t>
        <a:bodyPr/>
        <a:lstStyle/>
        <a:p>
          <a:endParaRPr lang="ru-RU" b="1">
            <a:latin typeface="Comic Sans MS" pitchFamily="66" charset="0"/>
          </a:endParaRPr>
        </a:p>
      </dgm:t>
    </dgm:pt>
    <dgm:pt modelId="{2C6A9E2F-72F8-4EE9-A6B1-8D899EF4D9F2}" type="sibTrans" cxnId="{348961F3-AC51-4486-A614-9FBE0869B7AE}">
      <dgm:prSet/>
      <dgm:spPr/>
      <dgm:t>
        <a:bodyPr/>
        <a:lstStyle/>
        <a:p>
          <a:endParaRPr lang="ru-RU" b="1">
            <a:latin typeface="Comic Sans MS" pitchFamily="66" charset="0"/>
          </a:endParaRPr>
        </a:p>
      </dgm:t>
    </dgm:pt>
    <dgm:pt modelId="{A8E1C18F-E310-4CE9-B8EA-725AABEE0335}">
      <dgm:prSet phldrT="[Текст]" custT="1"/>
      <dgm:spPr>
        <a:gradFill rotWithShape="0">
          <a:gsLst>
            <a:gs pos="0">
              <a:srgbClr val="B0FC24"/>
            </a:gs>
            <a:gs pos="80000">
              <a:schemeClr val="bg1"/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ln>
          <a:solidFill>
            <a:schemeClr val="accent3">
              <a:lumMod val="75000"/>
            </a:schemeClr>
          </a:solidFill>
        </a:ln>
        <a:effectLst>
          <a:outerShdw blurRad="431800" dist="241300" dir="5400000" sx="89000" sy="89000" rotWithShape="0">
            <a:srgbClr val="257927">
              <a:alpha val="42000"/>
            </a:srgbClr>
          </a:outerShdw>
        </a:effectLst>
      </dgm:spPr>
      <dgm:t>
        <a:bodyPr/>
        <a:lstStyle/>
        <a:p>
          <a:r>
            <a:rPr lang="ru-RU" sz="2800" b="1" dirty="0" smtClean="0">
              <a:latin typeface="+mn-lt"/>
            </a:rPr>
            <a:t>Итоговые конференции</a:t>
          </a:r>
          <a:endParaRPr lang="ru-RU" sz="2800" b="1" dirty="0">
            <a:latin typeface="+mn-lt"/>
          </a:endParaRPr>
        </a:p>
      </dgm:t>
    </dgm:pt>
    <dgm:pt modelId="{F6385E47-85F3-4CD4-A1AB-91F450A434B1}" type="parTrans" cxnId="{3E667A2A-E163-4225-A850-3457BF6D6E63}">
      <dgm:prSet/>
      <dgm:spPr>
        <a:gradFill rotWithShape="0">
          <a:gsLst>
            <a:gs pos="0">
              <a:srgbClr val="57CC00"/>
            </a:gs>
            <a:gs pos="80000">
              <a:schemeClr val="dk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ln>
          <a:solidFill>
            <a:schemeClr val="accent3">
              <a:lumMod val="75000"/>
            </a:schemeClr>
          </a:solidFill>
        </a:ln>
        <a:effectLst>
          <a:outerShdw blurRad="63500" dir="5400000" rotWithShape="0">
            <a:srgbClr val="257927">
              <a:alpha val="35000"/>
            </a:srgbClr>
          </a:outerShdw>
        </a:effectLst>
      </dgm:spPr>
      <dgm:t>
        <a:bodyPr/>
        <a:lstStyle/>
        <a:p>
          <a:endParaRPr lang="ru-RU" b="1">
            <a:latin typeface="Comic Sans MS" pitchFamily="66" charset="0"/>
          </a:endParaRPr>
        </a:p>
      </dgm:t>
    </dgm:pt>
    <dgm:pt modelId="{B97993A4-208F-4A56-8823-561A6C7C2C26}" type="sibTrans" cxnId="{3E667A2A-E163-4225-A850-3457BF6D6E63}">
      <dgm:prSet/>
      <dgm:spPr/>
      <dgm:t>
        <a:bodyPr/>
        <a:lstStyle/>
        <a:p>
          <a:endParaRPr lang="ru-RU" b="1">
            <a:latin typeface="Comic Sans MS" pitchFamily="66" charset="0"/>
          </a:endParaRPr>
        </a:p>
      </dgm:t>
    </dgm:pt>
    <dgm:pt modelId="{8F52BF4E-4F54-4A11-A4DD-CB78E055A393}" type="pres">
      <dgm:prSet presAssocID="{82F569CA-6FE3-4720-B382-559B02AD4FF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F646BFB-1520-45FF-99FE-E10AFF7F67FF}" type="pres">
      <dgm:prSet presAssocID="{AB4622FA-3470-40B9-A664-EC4C415A54C1}" presName="centerShape" presStyleLbl="node0" presStyleIdx="0" presStyleCnt="1" custScaleX="193111" custScaleY="117709" custLinFactNeighborX="-9116" custLinFactNeighborY="-3523"/>
      <dgm:spPr/>
      <dgm:t>
        <a:bodyPr/>
        <a:lstStyle/>
        <a:p>
          <a:endParaRPr lang="ru-RU"/>
        </a:p>
      </dgm:t>
    </dgm:pt>
    <dgm:pt modelId="{8880EB0F-DEF5-4C1D-A39B-3B2184487142}" type="pres">
      <dgm:prSet presAssocID="{F67E25FB-3208-4E97-86E8-E578FB79375C}" presName="parTrans" presStyleLbl="sibTrans2D1" presStyleIdx="0" presStyleCnt="7"/>
      <dgm:spPr/>
      <dgm:t>
        <a:bodyPr/>
        <a:lstStyle/>
        <a:p>
          <a:endParaRPr lang="ru-RU"/>
        </a:p>
      </dgm:t>
    </dgm:pt>
    <dgm:pt modelId="{F3FF1E66-2A15-498E-995F-F7C8F1EBF650}" type="pres">
      <dgm:prSet presAssocID="{F67E25FB-3208-4E97-86E8-E578FB79375C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F599879C-5911-46B0-B77B-DB6C3F70C6D5}" type="pres">
      <dgm:prSet presAssocID="{6DF10975-71B2-4041-B243-07F183F27BF8}" presName="node" presStyleLbl="node1" presStyleIdx="0" presStyleCnt="7" custScaleX="158626" custScaleY="74300" custRadScaleRad="1032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37B5A1-8E8E-4030-902C-43ABF4BFF5EB}" type="pres">
      <dgm:prSet presAssocID="{AD3139CF-A61E-4233-82C9-1E7AE1EBE49E}" presName="parTrans" presStyleLbl="sibTrans2D1" presStyleIdx="1" presStyleCnt="7"/>
      <dgm:spPr/>
      <dgm:t>
        <a:bodyPr/>
        <a:lstStyle/>
        <a:p>
          <a:endParaRPr lang="ru-RU"/>
        </a:p>
      </dgm:t>
    </dgm:pt>
    <dgm:pt modelId="{1A438758-156B-49BE-9A6A-D61432DB77C9}" type="pres">
      <dgm:prSet presAssocID="{AD3139CF-A61E-4233-82C9-1E7AE1EBE49E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8D3B4A57-E761-4EA2-B37F-9CC605D4DCBF}" type="pres">
      <dgm:prSet presAssocID="{52FA239C-3550-4452-B5A3-108677898482}" presName="node" presStyleLbl="node1" presStyleIdx="1" presStyleCnt="7" custScaleX="185455" custScaleY="74300" custRadScaleRad="128958" custRadScaleInc="128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E20CC1-B41C-44C4-A8F2-5F777EE40101}" type="pres">
      <dgm:prSet presAssocID="{D1ACF5A2-2F11-4642-8EC4-6B4928A461B9}" presName="parTrans" presStyleLbl="sibTrans2D1" presStyleIdx="2" presStyleCnt="7"/>
      <dgm:spPr/>
      <dgm:t>
        <a:bodyPr/>
        <a:lstStyle/>
        <a:p>
          <a:endParaRPr lang="ru-RU"/>
        </a:p>
      </dgm:t>
    </dgm:pt>
    <dgm:pt modelId="{0C89C6F8-B711-47AA-9954-6F4AB9B816BD}" type="pres">
      <dgm:prSet presAssocID="{D1ACF5A2-2F11-4642-8EC4-6B4928A461B9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7FEC60DC-E49C-4A4B-B474-71C19A6C9941}" type="pres">
      <dgm:prSet presAssocID="{DC49AFCE-F008-47F3-827C-C30518C509CD}" presName="node" presStyleLbl="node1" presStyleIdx="2" presStyleCnt="7" custScaleX="149918" custScaleY="46735" custRadScaleRad="117528" custRadScaleInc="-677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D452A8-6842-4068-BE0B-30693658B2DB}" type="pres">
      <dgm:prSet presAssocID="{17C04171-B958-41FC-95D2-215B55F2264E}" presName="parTrans" presStyleLbl="sibTrans2D1" presStyleIdx="3" presStyleCnt="7"/>
      <dgm:spPr/>
      <dgm:t>
        <a:bodyPr/>
        <a:lstStyle/>
        <a:p>
          <a:endParaRPr lang="ru-RU"/>
        </a:p>
      </dgm:t>
    </dgm:pt>
    <dgm:pt modelId="{F482F8EF-DB2F-4F91-8836-6D8D1B73596D}" type="pres">
      <dgm:prSet presAssocID="{17C04171-B958-41FC-95D2-215B55F2264E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CFD0BD3B-24FB-4803-B6AD-64F62F6DC173}" type="pres">
      <dgm:prSet presAssocID="{21B9CA70-141E-4E11-A8AD-706E45C72367}" presName="node" presStyleLbl="node1" presStyleIdx="3" presStyleCnt="7" custScaleX="200390" custScaleY="74300" custRadScaleRad="125181" custRadScaleInc="3151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595307-0BF2-4ACB-9823-F1DF9999789F}" type="pres">
      <dgm:prSet presAssocID="{B0F2914A-8B8B-41D8-935C-4F76BC0C80B1}" presName="parTrans" presStyleLbl="sibTrans2D1" presStyleIdx="4" presStyleCnt="7"/>
      <dgm:spPr/>
      <dgm:t>
        <a:bodyPr/>
        <a:lstStyle/>
        <a:p>
          <a:endParaRPr lang="ru-RU"/>
        </a:p>
      </dgm:t>
    </dgm:pt>
    <dgm:pt modelId="{76CF619B-97B3-47F9-B451-ADEF12A1666E}" type="pres">
      <dgm:prSet presAssocID="{B0F2914A-8B8B-41D8-935C-4F76BC0C80B1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78C29FCE-63FA-44E6-BE4A-DF683580D84A}" type="pres">
      <dgm:prSet presAssocID="{CBE01B8D-13B6-4132-9D18-0A12622AA777}" presName="node" presStyleLbl="node1" presStyleIdx="4" presStyleCnt="7" custScaleX="223272" custScaleY="74300" custRadScaleRad="104265" custRadScaleInc="-2650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748CEE-D9A7-4880-AE39-4E87B06F4921}" type="pres">
      <dgm:prSet presAssocID="{F6385E47-85F3-4CD4-A1AB-91F450A434B1}" presName="parTrans" presStyleLbl="sibTrans2D1" presStyleIdx="5" presStyleCnt="7"/>
      <dgm:spPr/>
      <dgm:t>
        <a:bodyPr/>
        <a:lstStyle/>
        <a:p>
          <a:endParaRPr lang="ru-RU"/>
        </a:p>
      </dgm:t>
    </dgm:pt>
    <dgm:pt modelId="{8F8007BB-4399-42FD-9E10-3B6193B26D71}" type="pres">
      <dgm:prSet presAssocID="{F6385E47-85F3-4CD4-A1AB-91F450A434B1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F76DCFF2-5F35-4E3E-890B-C273DA1AE966}" type="pres">
      <dgm:prSet presAssocID="{A8E1C18F-E310-4CE9-B8EA-725AABEE0335}" presName="node" presStyleLbl="node1" presStyleIdx="5" presStyleCnt="7" custScaleX="200116" custScaleY="74300" custRadScaleRad="143052" custRadScaleInc="1825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FFAF7D-1444-4FE9-9172-1C05F6701FE7}" type="pres">
      <dgm:prSet presAssocID="{49282D19-440A-4C4F-A0DA-1075A8CF3724}" presName="parTrans" presStyleLbl="sibTrans2D1" presStyleIdx="6" presStyleCnt="7"/>
      <dgm:spPr/>
      <dgm:t>
        <a:bodyPr/>
        <a:lstStyle/>
        <a:p>
          <a:endParaRPr lang="ru-RU"/>
        </a:p>
      </dgm:t>
    </dgm:pt>
    <dgm:pt modelId="{6791E4C2-9542-42FC-984D-0E96E6210CF0}" type="pres">
      <dgm:prSet presAssocID="{49282D19-440A-4C4F-A0DA-1075A8CF3724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213B4D5F-84A6-4CDB-A5ED-31401C07D749}" type="pres">
      <dgm:prSet presAssocID="{EEE2113A-2507-4646-A05F-C420609E1F93}" presName="node" presStyleLbl="node1" presStyleIdx="6" presStyleCnt="7" custScaleX="103334" custScaleY="74300" custRadScaleRad="147262" custRadScaleInc="-1454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5913FA-46FA-46D6-BA0E-378F368D239E}" type="presOf" srcId="{AB4622FA-3470-40B9-A664-EC4C415A54C1}" destId="{2F646BFB-1520-45FF-99FE-E10AFF7F67FF}" srcOrd="0" destOrd="0" presId="urn:microsoft.com/office/officeart/2005/8/layout/radial5"/>
    <dgm:cxn modelId="{4BE48BD8-6994-4782-B467-1643A54E0BDE}" type="presOf" srcId="{F67E25FB-3208-4E97-86E8-E578FB79375C}" destId="{8880EB0F-DEF5-4C1D-A39B-3B2184487142}" srcOrd="0" destOrd="0" presId="urn:microsoft.com/office/officeart/2005/8/layout/radial5"/>
    <dgm:cxn modelId="{F2342E14-99B6-4EF8-8CC9-13B6CBBB1B24}" type="presOf" srcId="{D1ACF5A2-2F11-4642-8EC4-6B4928A461B9}" destId="{0C89C6F8-B711-47AA-9954-6F4AB9B816BD}" srcOrd="1" destOrd="0" presId="urn:microsoft.com/office/officeart/2005/8/layout/radial5"/>
    <dgm:cxn modelId="{2C03577C-C541-482F-A251-B05BC5F27F50}" type="presOf" srcId="{AD3139CF-A61E-4233-82C9-1E7AE1EBE49E}" destId="{1A438758-156B-49BE-9A6A-D61432DB77C9}" srcOrd="1" destOrd="0" presId="urn:microsoft.com/office/officeart/2005/8/layout/radial5"/>
    <dgm:cxn modelId="{9DA2825B-EB8A-42F0-BE37-FDA99554E119}" srcId="{AB4622FA-3470-40B9-A664-EC4C415A54C1}" destId="{21B9CA70-141E-4E11-A8AD-706E45C72367}" srcOrd="3" destOrd="0" parTransId="{17C04171-B958-41FC-95D2-215B55F2264E}" sibTransId="{D60D5DA9-7086-4C81-9DB5-608DD7265EBC}"/>
    <dgm:cxn modelId="{567D649E-3814-4C9C-A5E6-7127ACCB2C43}" srcId="{AB4622FA-3470-40B9-A664-EC4C415A54C1}" destId="{6DF10975-71B2-4041-B243-07F183F27BF8}" srcOrd="0" destOrd="0" parTransId="{F67E25FB-3208-4E97-86E8-E578FB79375C}" sibTransId="{D1AAF8EE-5574-4D8D-A812-98F1E5B0D058}"/>
    <dgm:cxn modelId="{BAD6B224-9E91-4745-B4FF-AFBD6577898A}" type="presOf" srcId="{B0F2914A-8B8B-41D8-935C-4F76BC0C80B1}" destId="{76CF619B-97B3-47F9-B451-ADEF12A1666E}" srcOrd="1" destOrd="0" presId="urn:microsoft.com/office/officeart/2005/8/layout/radial5"/>
    <dgm:cxn modelId="{328BB17F-5065-4BA6-8D16-C46CCC2F1FFB}" type="presOf" srcId="{17C04171-B958-41FC-95D2-215B55F2264E}" destId="{C6D452A8-6842-4068-BE0B-30693658B2DB}" srcOrd="0" destOrd="0" presId="urn:microsoft.com/office/officeart/2005/8/layout/radial5"/>
    <dgm:cxn modelId="{29574D38-87FB-4A23-986B-77FB08C73809}" type="presOf" srcId="{F6385E47-85F3-4CD4-A1AB-91F450A434B1}" destId="{8F8007BB-4399-42FD-9E10-3B6193B26D71}" srcOrd="1" destOrd="0" presId="urn:microsoft.com/office/officeart/2005/8/layout/radial5"/>
    <dgm:cxn modelId="{B2646D66-013B-4721-93B3-FAD475E47E57}" type="presOf" srcId="{DC49AFCE-F008-47F3-827C-C30518C509CD}" destId="{7FEC60DC-E49C-4A4B-B474-71C19A6C9941}" srcOrd="0" destOrd="0" presId="urn:microsoft.com/office/officeart/2005/8/layout/radial5"/>
    <dgm:cxn modelId="{FE77C53B-0749-4E85-A3E3-FF9D85BC2111}" srcId="{AB4622FA-3470-40B9-A664-EC4C415A54C1}" destId="{DC49AFCE-F008-47F3-827C-C30518C509CD}" srcOrd="2" destOrd="0" parTransId="{D1ACF5A2-2F11-4642-8EC4-6B4928A461B9}" sibTransId="{D227A2E8-21E8-4C76-91D6-8CF1D10987A3}"/>
    <dgm:cxn modelId="{46C159B6-B34B-40A5-990F-D4BBB593416B}" type="presOf" srcId="{49282D19-440A-4C4F-A0DA-1075A8CF3724}" destId="{6791E4C2-9542-42FC-984D-0E96E6210CF0}" srcOrd="1" destOrd="0" presId="urn:microsoft.com/office/officeart/2005/8/layout/radial5"/>
    <dgm:cxn modelId="{460DA179-E8B8-4AA7-845C-7EC2165E129E}" type="presOf" srcId="{B0F2914A-8B8B-41D8-935C-4F76BC0C80B1}" destId="{81595307-0BF2-4ACB-9823-F1DF9999789F}" srcOrd="0" destOrd="0" presId="urn:microsoft.com/office/officeart/2005/8/layout/radial5"/>
    <dgm:cxn modelId="{1C6CBEF0-22FB-4519-A6B4-DBA99CB6A489}" type="presOf" srcId="{17C04171-B958-41FC-95D2-215B55F2264E}" destId="{F482F8EF-DB2F-4F91-8836-6D8D1B73596D}" srcOrd="1" destOrd="0" presId="urn:microsoft.com/office/officeart/2005/8/layout/radial5"/>
    <dgm:cxn modelId="{3E667A2A-E163-4225-A850-3457BF6D6E63}" srcId="{AB4622FA-3470-40B9-A664-EC4C415A54C1}" destId="{A8E1C18F-E310-4CE9-B8EA-725AABEE0335}" srcOrd="5" destOrd="0" parTransId="{F6385E47-85F3-4CD4-A1AB-91F450A434B1}" sibTransId="{B97993A4-208F-4A56-8823-561A6C7C2C26}"/>
    <dgm:cxn modelId="{7CD6B9FC-B0B4-47A4-B414-6040361492A1}" type="presOf" srcId="{21B9CA70-141E-4E11-A8AD-706E45C72367}" destId="{CFD0BD3B-24FB-4803-B6AD-64F62F6DC173}" srcOrd="0" destOrd="0" presId="urn:microsoft.com/office/officeart/2005/8/layout/radial5"/>
    <dgm:cxn modelId="{CE4CB599-949E-4D73-9BE8-7FB94C19AB79}" type="presOf" srcId="{F6385E47-85F3-4CD4-A1AB-91F450A434B1}" destId="{81748CEE-D9A7-4880-AE39-4E87B06F4921}" srcOrd="0" destOrd="0" presId="urn:microsoft.com/office/officeart/2005/8/layout/radial5"/>
    <dgm:cxn modelId="{3DB530A9-E229-43DD-9E92-8B35BBFCF8E4}" type="presOf" srcId="{82F569CA-6FE3-4720-B382-559B02AD4FF3}" destId="{8F52BF4E-4F54-4A11-A4DD-CB78E055A393}" srcOrd="0" destOrd="0" presId="urn:microsoft.com/office/officeart/2005/8/layout/radial5"/>
    <dgm:cxn modelId="{548FEAE0-3B37-40DE-A9B5-72002E74680A}" type="presOf" srcId="{AD3139CF-A61E-4233-82C9-1E7AE1EBE49E}" destId="{1C37B5A1-8E8E-4030-902C-43ABF4BFF5EB}" srcOrd="0" destOrd="0" presId="urn:microsoft.com/office/officeart/2005/8/layout/radial5"/>
    <dgm:cxn modelId="{4F1F3AA3-5305-44BE-A08F-30EEF729C860}" type="presOf" srcId="{52FA239C-3550-4452-B5A3-108677898482}" destId="{8D3B4A57-E761-4EA2-B37F-9CC605D4DCBF}" srcOrd="0" destOrd="0" presId="urn:microsoft.com/office/officeart/2005/8/layout/radial5"/>
    <dgm:cxn modelId="{A74A3E29-D9FB-4A01-9B02-50C28725E056}" srcId="{AB4622FA-3470-40B9-A664-EC4C415A54C1}" destId="{EEE2113A-2507-4646-A05F-C420609E1F93}" srcOrd="6" destOrd="0" parTransId="{49282D19-440A-4C4F-A0DA-1075A8CF3724}" sibTransId="{07892BF3-7717-4A6E-B038-94EAF8F87697}"/>
    <dgm:cxn modelId="{EE81361A-8DB9-4463-A87C-8D456A50D898}" type="presOf" srcId="{D1ACF5A2-2F11-4642-8EC4-6B4928A461B9}" destId="{C5E20CC1-B41C-44C4-A8F2-5F777EE40101}" srcOrd="0" destOrd="0" presId="urn:microsoft.com/office/officeart/2005/8/layout/radial5"/>
    <dgm:cxn modelId="{366D4A57-8304-4CB3-9622-FF80AC62958A}" srcId="{82F569CA-6FE3-4720-B382-559B02AD4FF3}" destId="{AB4622FA-3470-40B9-A664-EC4C415A54C1}" srcOrd="0" destOrd="0" parTransId="{CCD9A06F-C00C-4425-B670-BC9539974B1E}" sibTransId="{DACE0D1E-4901-4945-B636-8D7C6B27027D}"/>
    <dgm:cxn modelId="{15B3AB5E-8071-4687-BDCD-2FFAEC1D324B}" type="presOf" srcId="{A8E1C18F-E310-4CE9-B8EA-725AABEE0335}" destId="{F76DCFF2-5F35-4E3E-890B-C273DA1AE966}" srcOrd="0" destOrd="0" presId="urn:microsoft.com/office/officeart/2005/8/layout/radial5"/>
    <dgm:cxn modelId="{62644B7C-214E-42F9-8F6A-9478FC65A73E}" type="presOf" srcId="{EEE2113A-2507-4646-A05F-C420609E1F93}" destId="{213B4D5F-84A6-4CDB-A5ED-31401C07D749}" srcOrd="0" destOrd="0" presId="urn:microsoft.com/office/officeart/2005/8/layout/radial5"/>
    <dgm:cxn modelId="{348961F3-AC51-4486-A614-9FBE0869B7AE}" srcId="{AB4622FA-3470-40B9-A664-EC4C415A54C1}" destId="{CBE01B8D-13B6-4132-9D18-0A12622AA777}" srcOrd="4" destOrd="0" parTransId="{B0F2914A-8B8B-41D8-935C-4F76BC0C80B1}" sibTransId="{2C6A9E2F-72F8-4EE9-A6B1-8D899EF4D9F2}"/>
    <dgm:cxn modelId="{803BED54-11C9-4899-A011-12CC9DC5E8EC}" srcId="{AB4622FA-3470-40B9-A664-EC4C415A54C1}" destId="{52FA239C-3550-4452-B5A3-108677898482}" srcOrd="1" destOrd="0" parTransId="{AD3139CF-A61E-4233-82C9-1E7AE1EBE49E}" sibTransId="{878819FA-453E-4CE3-BD52-B96182192D7D}"/>
    <dgm:cxn modelId="{C1014204-355D-4711-943A-F5C8BF6723A4}" type="presOf" srcId="{CBE01B8D-13B6-4132-9D18-0A12622AA777}" destId="{78C29FCE-63FA-44E6-BE4A-DF683580D84A}" srcOrd="0" destOrd="0" presId="urn:microsoft.com/office/officeart/2005/8/layout/radial5"/>
    <dgm:cxn modelId="{5A268C10-77FB-4FB0-8174-480B80AAC013}" type="presOf" srcId="{49282D19-440A-4C4F-A0DA-1075A8CF3724}" destId="{55FFAF7D-1444-4FE9-9172-1C05F6701FE7}" srcOrd="0" destOrd="0" presId="urn:microsoft.com/office/officeart/2005/8/layout/radial5"/>
    <dgm:cxn modelId="{2E80753F-3EDD-4C00-9217-587F2E2DEE06}" type="presOf" srcId="{F67E25FB-3208-4E97-86E8-E578FB79375C}" destId="{F3FF1E66-2A15-498E-995F-F7C8F1EBF650}" srcOrd="1" destOrd="0" presId="urn:microsoft.com/office/officeart/2005/8/layout/radial5"/>
    <dgm:cxn modelId="{9AAF1F9D-07DE-4BCD-9952-A837A0CACAB9}" type="presOf" srcId="{6DF10975-71B2-4041-B243-07F183F27BF8}" destId="{F599879C-5911-46B0-B77B-DB6C3F70C6D5}" srcOrd="0" destOrd="0" presId="urn:microsoft.com/office/officeart/2005/8/layout/radial5"/>
    <dgm:cxn modelId="{A9FB3CEF-09AD-47BF-AE54-F1BBA8F04A0E}" type="presParOf" srcId="{8F52BF4E-4F54-4A11-A4DD-CB78E055A393}" destId="{2F646BFB-1520-45FF-99FE-E10AFF7F67FF}" srcOrd="0" destOrd="0" presId="urn:microsoft.com/office/officeart/2005/8/layout/radial5"/>
    <dgm:cxn modelId="{E83B1BD7-D958-47F0-87D4-039010A00ED1}" type="presParOf" srcId="{8F52BF4E-4F54-4A11-A4DD-CB78E055A393}" destId="{8880EB0F-DEF5-4C1D-A39B-3B2184487142}" srcOrd="1" destOrd="0" presId="urn:microsoft.com/office/officeart/2005/8/layout/radial5"/>
    <dgm:cxn modelId="{138867B0-1406-4A2C-BE4B-ACBEB3BD699E}" type="presParOf" srcId="{8880EB0F-DEF5-4C1D-A39B-3B2184487142}" destId="{F3FF1E66-2A15-498E-995F-F7C8F1EBF650}" srcOrd="0" destOrd="0" presId="urn:microsoft.com/office/officeart/2005/8/layout/radial5"/>
    <dgm:cxn modelId="{1810696A-56D4-4105-AA16-09C5C19FFD7A}" type="presParOf" srcId="{8F52BF4E-4F54-4A11-A4DD-CB78E055A393}" destId="{F599879C-5911-46B0-B77B-DB6C3F70C6D5}" srcOrd="2" destOrd="0" presId="urn:microsoft.com/office/officeart/2005/8/layout/radial5"/>
    <dgm:cxn modelId="{E352DBF5-B9C2-448E-8757-61AE61322114}" type="presParOf" srcId="{8F52BF4E-4F54-4A11-A4DD-CB78E055A393}" destId="{1C37B5A1-8E8E-4030-902C-43ABF4BFF5EB}" srcOrd="3" destOrd="0" presId="urn:microsoft.com/office/officeart/2005/8/layout/radial5"/>
    <dgm:cxn modelId="{009715A6-4CDF-4DBA-A616-E33E7E18BEB8}" type="presParOf" srcId="{1C37B5A1-8E8E-4030-902C-43ABF4BFF5EB}" destId="{1A438758-156B-49BE-9A6A-D61432DB77C9}" srcOrd="0" destOrd="0" presId="urn:microsoft.com/office/officeart/2005/8/layout/radial5"/>
    <dgm:cxn modelId="{C5BA97ED-F924-44F3-9EE9-058446B2111F}" type="presParOf" srcId="{8F52BF4E-4F54-4A11-A4DD-CB78E055A393}" destId="{8D3B4A57-E761-4EA2-B37F-9CC605D4DCBF}" srcOrd="4" destOrd="0" presId="urn:microsoft.com/office/officeart/2005/8/layout/radial5"/>
    <dgm:cxn modelId="{1F9CC7B0-9D86-4F0F-80EA-0EC3CE53D5C0}" type="presParOf" srcId="{8F52BF4E-4F54-4A11-A4DD-CB78E055A393}" destId="{C5E20CC1-B41C-44C4-A8F2-5F777EE40101}" srcOrd="5" destOrd="0" presId="urn:microsoft.com/office/officeart/2005/8/layout/radial5"/>
    <dgm:cxn modelId="{9F43C38A-069D-4782-B352-3694E5A47218}" type="presParOf" srcId="{C5E20CC1-B41C-44C4-A8F2-5F777EE40101}" destId="{0C89C6F8-B711-47AA-9954-6F4AB9B816BD}" srcOrd="0" destOrd="0" presId="urn:microsoft.com/office/officeart/2005/8/layout/radial5"/>
    <dgm:cxn modelId="{01B08836-46C0-4575-98B7-3EFCF182F8FC}" type="presParOf" srcId="{8F52BF4E-4F54-4A11-A4DD-CB78E055A393}" destId="{7FEC60DC-E49C-4A4B-B474-71C19A6C9941}" srcOrd="6" destOrd="0" presId="urn:microsoft.com/office/officeart/2005/8/layout/radial5"/>
    <dgm:cxn modelId="{27B91813-987E-4808-A1C5-5C8830D874F9}" type="presParOf" srcId="{8F52BF4E-4F54-4A11-A4DD-CB78E055A393}" destId="{C6D452A8-6842-4068-BE0B-30693658B2DB}" srcOrd="7" destOrd="0" presId="urn:microsoft.com/office/officeart/2005/8/layout/radial5"/>
    <dgm:cxn modelId="{1544F0AD-6D22-498A-8675-783FD6037633}" type="presParOf" srcId="{C6D452A8-6842-4068-BE0B-30693658B2DB}" destId="{F482F8EF-DB2F-4F91-8836-6D8D1B73596D}" srcOrd="0" destOrd="0" presId="urn:microsoft.com/office/officeart/2005/8/layout/radial5"/>
    <dgm:cxn modelId="{C27A0256-6C55-4F1F-AAB5-5869201FA548}" type="presParOf" srcId="{8F52BF4E-4F54-4A11-A4DD-CB78E055A393}" destId="{CFD0BD3B-24FB-4803-B6AD-64F62F6DC173}" srcOrd="8" destOrd="0" presId="urn:microsoft.com/office/officeart/2005/8/layout/radial5"/>
    <dgm:cxn modelId="{05276D64-E030-4D2C-964B-CD583970F8F0}" type="presParOf" srcId="{8F52BF4E-4F54-4A11-A4DD-CB78E055A393}" destId="{81595307-0BF2-4ACB-9823-F1DF9999789F}" srcOrd="9" destOrd="0" presId="urn:microsoft.com/office/officeart/2005/8/layout/radial5"/>
    <dgm:cxn modelId="{4551A470-59B8-4A39-A016-DD1A1B57885D}" type="presParOf" srcId="{81595307-0BF2-4ACB-9823-F1DF9999789F}" destId="{76CF619B-97B3-47F9-B451-ADEF12A1666E}" srcOrd="0" destOrd="0" presId="urn:microsoft.com/office/officeart/2005/8/layout/radial5"/>
    <dgm:cxn modelId="{7E9F5DC4-CC7C-499D-86FC-30E11198D891}" type="presParOf" srcId="{8F52BF4E-4F54-4A11-A4DD-CB78E055A393}" destId="{78C29FCE-63FA-44E6-BE4A-DF683580D84A}" srcOrd="10" destOrd="0" presId="urn:microsoft.com/office/officeart/2005/8/layout/radial5"/>
    <dgm:cxn modelId="{437895DC-4932-4841-AFBC-82D48A6E1A10}" type="presParOf" srcId="{8F52BF4E-4F54-4A11-A4DD-CB78E055A393}" destId="{81748CEE-D9A7-4880-AE39-4E87B06F4921}" srcOrd="11" destOrd="0" presId="urn:microsoft.com/office/officeart/2005/8/layout/radial5"/>
    <dgm:cxn modelId="{FB926291-1FDC-4784-8D15-9D7652FF705D}" type="presParOf" srcId="{81748CEE-D9A7-4880-AE39-4E87B06F4921}" destId="{8F8007BB-4399-42FD-9E10-3B6193B26D71}" srcOrd="0" destOrd="0" presId="urn:microsoft.com/office/officeart/2005/8/layout/radial5"/>
    <dgm:cxn modelId="{B36AEA8A-FC8C-442B-BE7F-D003DFCD8280}" type="presParOf" srcId="{8F52BF4E-4F54-4A11-A4DD-CB78E055A393}" destId="{F76DCFF2-5F35-4E3E-890B-C273DA1AE966}" srcOrd="12" destOrd="0" presId="urn:microsoft.com/office/officeart/2005/8/layout/radial5"/>
    <dgm:cxn modelId="{8F05A7DC-F736-432B-8B80-EF6247CC6636}" type="presParOf" srcId="{8F52BF4E-4F54-4A11-A4DD-CB78E055A393}" destId="{55FFAF7D-1444-4FE9-9172-1C05F6701FE7}" srcOrd="13" destOrd="0" presId="urn:microsoft.com/office/officeart/2005/8/layout/radial5"/>
    <dgm:cxn modelId="{0DD51F84-5480-47D0-9F16-78BECCC434BE}" type="presParOf" srcId="{55FFAF7D-1444-4FE9-9172-1C05F6701FE7}" destId="{6791E4C2-9542-42FC-984D-0E96E6210CF0}" srcOrd="0" destOrd="0" presId="urn:microsoft.com/office/officeart/2005/8/layout/radial5"/>
    <dgm:cxn modelId="{32332A45-6417-4E5A-A2AC-D3C5AFB063BB}" type="presParOf" srcId="{8F52BF4E-4F54-4A11-A4DD-CB78E055A393}" destId="{213B4D5F-84A6-4CDB-A5ED-31401C07D749}" srcOrd="14" destOrd="0" presId="urn:microsoft.com/office/officeart/2005/8/layout/radial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F496CED-0BC2-44BF-A4AA-A5D100529282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AFD7BDB-B7A3-41DF-B176-279353368B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B39DDE3-E0ED-4AD8-90BE-3D470518A76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257A17-5A07-4F7F-A73E-2784E00BC23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26349A-01E2-43E7-A352-354B165FCFB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C781B0-0E82-4B6D-BA44-1E921002425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3392F-1C55-4C9B-9443-872E715DAA8C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A70E6-B354-42F2-8F45-4D3F541775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606A0-5A2E-4D9C-A2E7-5CE824CB24B1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5C1E3-4270-4F0C-9BD4-D2E01AA498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33A78-EFC4-48FC-BAEA-D63B818D1B65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2BDA9-0D1F-4744-9C76-A8ACEBAE50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C3789-CD9A-4F76-86D0-72FD4D962164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BF001-D1BE-4AF0-911F-05BFF72DF4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33EB3-5938-4B37-B226-F02ADCC900FC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09612-755B-4532-9D7A-D142B43741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1DEB3-2BE5-401E-95B6-A588029F31C1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BBEEF-E7BE-4EDC-8D96-A55AC52D3F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9625F-AE7C-468E-A432-7AEE25F4D1C9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0B174-1970-48E0-8927-016FDE291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8CA75-64CC-42D1-A4B5-E18A19073D40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EE59E-5F20-4E32-8131-FC04963E27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BEE38-996A-4F44-982D-BA79BA846E3F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3F0D8-A857-404C-A25D-153FBE2E18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F7EE1-F385-4AE9-8F9A-A5ED2A334401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6FB32-4DB1-4DA9-9C71-6387ED62CB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0DE18-A98B-425C-A0D9-AC6DD58C6C4D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420A7-00EF-445F-94AD-F72C5BE322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D41C862-2400-4C5D-8640-2D8D7C960A96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DA35F0B-155A-48C5-BD2D-0035CCD626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Data" Target="../diagrams/data6.xml"/><Relationship Id="rId7" Type="http://schemas.openxmlformats.org/officeDocument/2006/relationships/diagramData" Target="../diagrams/data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10" Type="http://schemas.openxmlformats.org/officeDocument/2006/relationships/diagramColors" Target="../diagrams/colors7.xml"/><Relationship Id="rId4" Type="http://schemas.openxmlformats.org/officeDocument/2006/relationships/diagramLayout" Target="../diagrams/layout6.xml"/><Relationship Id="rId9" Type="http://schemas.openxmlformats.org/officeDocument/2006/relationships/diagramQuickStyle" Target="../diagrams/quickStyl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85720" y="0"/>
          <a:ext cx="8572560" cy="6572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51" name="TextBox 3"/>
          <p:cNvSpPr txBox="1">
            <a:spLocks noChangeArrowheads="1"/>
          </p:cNvSpPr>
          <p:nvPr/>
        </p:nvSpPr>
        <p:spPr bwMode="auto">
          <a:xfrm>
            <a:off x="3786188" y="3573463"/>
            <a:ext cx="5357812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Работа  выполнена 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Е.В. Деларовой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, ГОУ гимназии № 441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А.А.Рымкус,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ГОУ гимназии № 441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Е.Д.Свердловой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, ГОУ гимназии № 441     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Е.А. Фадеевой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, ГОУ гимназии № 441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Л.И.Лапиной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, ГОУ ДОД ДЮЦ «Васильевский остров»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357158" y="357166"/>
          <a:ext cx="8501122" cy="603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85720" y="428604"/>
          <a:ext cx="8643998" cy="607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357158" y="1428736"/>
          <a:ext cx="8429684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123" name="Прямоугольник 3"/>
          <p:cNvSpPr>
            <a:spLocks noChangeArrowheads="1"/>
          </p:cNvSpPr>
          <p:nvPr/>
        </p:nvSpPr>
        <p:spPr bwMode="auto">
          <a:xfrm>
            <a:off x="642938" y="428625"/>
            <a:ext cx="80724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Comic Sans MS" pitchFamily="66" charset="0"/>
              </a:rPr>
              <a:t> </a:t>
            </a:r>
            <a:endParaRPr lang="ru-RU">
              <a:latin typeface="Calibri" pitchFamily="34" charset="0"/>
            </a:endParaRPr>
          </a:p>
        </p:txBody>
      </p:sp>
      <p:grpSp>
        <p:nvGrpSpPr>
          <p:cNvPr id="2" name="Группа 4"/>
          <p:cNvGrpSpPr/>
          <p:nvPr/>
        </p:nvGrpSpPr>
        <p:grpSpPr>
          <a:xfrm>
            <a:off x="1000100" y="357166"/>
            <a:ext cx="7358114" cy="919334"/>
            <a:chOff x="0" y="0"/>
            <a:chExt cx="8715436" cy="919334"/>
          </a:xfrm>
          <a:scene3d>
            <a:camera prst="orthographicFront"/>
            <a:lightRig rig="chilly" dir="t"/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0" y="0"/>
              <a:ext cx="8715436" cy="919334"/>
            </a:xfrm>
            <a:prstGeom prst="roundRect">
              <a:avLst/>
            </a:prstGeom>
            <a:gradFill flip="none" rotWithShape="1">
              <a:gsLst>
                <a:gs pos="0">
                  <a:srgbClr val="72D000"/>
                </a:gs>
                <a:gs pos="80000">
                  <a:schemeClr val="lt1">
                    <a:hueOff val="0"/>
                    <a:satOff val="0"/>
                    <a:lumOff val="0"/>
                    <a:alphaOff val="0"/>
                    <a:shade val="93000"/>
                    <a:satMod val="130000"/>
                  </a:schemeClr>
                </a:gs>
                <a:gs pos="100000">
                  <a:schemeClr val="lt1">
                    <a:hueOff val="0"/>
                    <a:satOff val="0"/>
                    <a:lumOff val="0"/>
                    <a:alphaOff val="0"/>
                    <a:shade val="94000"/>
                    <a:satMod val="135000"/>
                  </a:schemeClr>
                </a:gs>
              </a:gsLst>
              <a:lin ang="16200000" scaled="0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outerShdw blurRad="50800" dist="38100" dir="2700000" algn="tl" rotWithShape="0">
                <a:schemeClr val="accent3">
                  <a:lumMod val="60000"/>
                  <a:lumOff val="40000"/>
                  <a:alpha val="40000"/>
                </a:schemeClr>
              </a:outerShdw>
            </a:effectLst>
            <a:sp3d prstMaterial="translucentPowder">
              <a:bevelT w="127000" h="25400" prst="softRound"/>
            </a:sp3d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44878" y="44878"/>
              <a:ext cx="8625680" cy="829578"/>
            </a:xfrm>
            <a:prstGeom prst="rect">
              <a:avLst/>
            </a:prstGeom>
            <a:gradFill flip="none" rotWithShape="1">
              <a:gsLst>
                <a:gs pos="0">
                  <a:srgbClr val="B0FC24"/>
                </a:gs>
                <a:gs pos="73000">
                  <a:schemeClr val="bg1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effectLst>
              <a:outerShdw blurRad="584200" dist="177800" dir="2700000" sx="104000" sy="104000" algn="tl" rotWithShape="0">
                <a:srgbClr val="00B050">
                  <a:alpha val="4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52400" tIns="152400" rIns="152400" bIns="152400" spcCol="1270" anchor="ctr"/>
            <a:lstStyle/>
            <a:p>
              <a:pPr algn="ctr" defTabSz="17780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5400" b="1" dirty="0">
                  <a:latin typeface="Comic Sans MS" pitchFamily="66" charset="0"/>
                </a:rPr>
                <a:t>Ресурсы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85720" y="428604"/>
          <a:ext cx="8572560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14282" y="285728"/>
          <a:ext cx="8715436" cy="1071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285720" y="1428736"/>
          <a:ext cx="8429684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1643042" y="285728"/>
          <a:ext cx="7286676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Группа 3"/>
          <p:cNvGrpSpPr/>
          <p:nvPr/>
        </p:nvGrpSpPr>
        <p:grpSpPr>
          <a:xfrm>
            <a:off x="285720" y="0"/>
            <a:ext cx="1180436" cy="6643710"/>
            <a:chOff x="-1" y="-3988735"/>
            <a:chExt cx="17286209" cy="8618806"/>
          </a:xfrm>
          <a:scene3d>
            <a:camera prst="orthographicFront"/>
            <a:lightRig rig="chilly" dir="t"/>
          </a:scene3d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-1" y="-3618063"/>
              <a:ext cx="17286209" cy="8248134"/>
            </a:xfrm>
            <a:prstGeom prst="roundRect">
              <a:avLst/>
            </a:prstGeom>
            <a:gradFill flip="none" rotWithShape="1">
              <a:gsLst>
                <a:gs pos="0">
                  <a:srgbClr val="B0FC24"/>
                </a:gs>
                <a:gs pos="80000">
                  <a:schemeClr val="lt1">
                    <a:hueOff val="0"/>
                    <a:satOff val="0"/>
                    <a:lumOff val="0"/>
                    <a:alphaOff val="0"/>
                    <a:shade val="93000"/>
                    <a:satMod val="130000"/>
                  </a:schemeClr>
                </a:gs>
                <a:gs pos="100000">
                  <a:schemeClr val="lt1">
                    <a:hueOff val="0"/>
                    <a:satOff val="0"/>
                    <a:lumOff val="0"/>
                    <a:alphaOff val="0"/>
                    <a:shade val="94000"/>
                    <a:satMod val="135000"/>
                  </a:schemeClr>
                </a:gs>
              </a:gsLst>
              <a:lin ang="16200000" scaled="0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outerShdw blurRad="50800" dist="38100" dir="2700000" algn="tl" rotWithShape="0">
                <a:schemeClr val="accent3">
                  <a:lumMod val="60000"/>
                  <a:lumOff val="40000"/>
                  <a:alpha val="40000"/>
                </a:schemeClr>
              </a:outerShdw>
            </a:effectLst>
            <a:sp3d prstMaterial="translucentPowder">
              <a:bevelT w="127000" h="25400" prst="softRound"/>
            </a:sp3d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1594224" y="-3988735"/>
              <a:ext cx="13054497" cy="8433455"/>
            </a:xfrm>
            <a:prstGeom prst="rect">
              <a:avLst/>
            </a:prstGeom>
            <a:ln>
              <a:noFill/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vert="wordArtVert" lIns="152400" tIns="152400" rIns="152400" bIns="152400" spcCol="1270" anchor="ctr">
              <a:spAutoFit/>
            </a:bodyPr>
            <a:lstStyle/>
            <a:p>
              <a:pPr algn="ctr" defTabSz="1778000" fontAlgn="auto">
                <a:spcAft>
                  <a:spcPct val="35000"/>
                </a:spcAft>
                <a:defRPr/>
              </a:pPr>
              <a:r>
                <a:rPr lang="ru-RU" sz="2800" b="1" dirty="0">
                  <a:latin typeface="Comic Sans MS" pitchFamily="66" charset="0"/>
                </a:rPr>
                <a:t>Результаты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14282" y="214290"/>
          <a:ext cx="8929718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642910" y="1428736"/>
          <a:ext cx="7929618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243" name="Прямоугольник 3"/>
          <p:cNvSpPr>
            <a:spLocks noChangeArrowheads="1"/>
          </p:cNvSpPr>
          <p:nvPr/>
        </p:nvSpPr>
        <p:spPr bwMode="auto">
          <a:xfrm>
            <a:off x="642938" y="428625"/>
            <a:ext cx="80724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Comic Sans MS" pitchFamily="66" charset="0"/>
              </a:rPr>
              <a:t> </a:t>
            </a:r>
            <a:endParaRPr lang="ru-RU">
              <a:latin typeface="Calibri" pitchFamily="34" charset="0"/>
            </a:endParaRPr>
          </a:p>
        </p:txBody>
      </p:sp>
      <p:grpSp>
        <p:nvGrpSpPr>
          <p:cNvPr id="2" name="Группа 4"/>
          <p:cNvGrpSpPr/>
          <p:nvPr/>
        </p:nvGrpSpPr>
        <p:grpSpPr>
          <a:xfrm>
            <a:off x="1000100" y="357166"/>
            <a:ext cx="7358114" cy="919334"/>
            <a:chOff x="0" y="0"/>
            <a:chExt cx="8715436" cy="919334"/>
          </a:xfrm>
          <a:scene3d>
            <a:camera prst="orthographicFront"/>
            <a:lightRig rig="chilly" dir="t"/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0" y="0"/>
              <a:ext cx="8715436" cy="919334"/>
            </a:xfrm>
            <a:prstGeom prst="roundRect">
              <a:avLst/>
            </a:prstGeom>
            <a:gradFill flip="none" rotWithShape="1">
              <a:gsLst>
                <a:gs pos="0">
                  <a:srgbClr val="B0FC24"/>
                </a:gs>
                <a:gs pos="80000">
                  <a:schemeClr val="bg1"/>
                </a:gs>
                <a:gs pos="100000">
                  <a:schemeClr val="lt1">
                    <a:hueOff val="0"/>
                    <a:satOff val="0"/>
                    <a:lumOff val="0"/>
                    <a:alphaOff val="0"/>
                    <a:shade val="94000"/>
                    <a:satMod val="135000"/>
                  </a:schemeClr>
                </a:gs>
              </a:gsLst>
              <a:lin ang="16200000" scaled="0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outerShdw blurRad="50800" dist="38100" dir="2700000" algn="tl" rotWithShape="0">
                <a:schemeClr val="accent3">
                  <a:lumMod val="60000"/>
                  <a:lumOff val="40000"/>
                  <a:alpha val="40000"/>
                </a:schemeClr>
              </a:outerShdw>
            </a:effectLst>
            <a:sp3d prstMaterial="translucentPowder">
              <a:bevelT w="127000" h="25400" prst="softRound"/>
            </a:sp3d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44878" y="44878"/>
              <a:ext cx="8625680" cy="82957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52400" tIns="152400" rIns="152400" bIns="152400" spcCol="1270" anchor="ctr"/>
            <a:lstStyle/>
            <a:p>
              <a:pPr algn="ctr" defTabSz="17780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5400" b="1" dirty="0">
                  <a:latin typeface="Comic Sans MS" pitchFamily="66" charset="0"/>
                </a:rPr>
                <a:t>Риски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1312</TotalTime>
  <Words>173</Words>
  <PresentationFormat>Экран (4:3)</PresentationFormat>
  <Paragraphs>49</Paragraphs>
  <Slides>9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Comic Sans MS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Your User Name</cp:lastModifiedBy>
  <cp:revision>40</cp:revision>
  <dcterms:modified xsi:type="dcterms:W3CDTF">2013-09-30T16:28:04Z</dcterms:modified>
</cp:coreProperties>
</file>