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2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69933C-68DB-43BC-A0C9-4F980958C699}" type="presOf" srcId="{EF3DA76C-D868-4446-A08E-A80CAB3A147C}" destId="{71C6594F-E037-4259-BCD1-AAD3B842C68C}" srcOrd="0" destOrd="0" presId="urn:microsoft.com/office/officeart/2005/8/layout/venn3"/>
    <dgm:cxn modelId="{0DA797C9-BB04-45B4-B1A4-D9BA7D5D1900}" type="presOf" srcId="{66612BEF-459C-4E4F-BD0C-352D325DEF40}" destId="{446CA65D-CB69-46F3-B3D9-11BB3C3F4571}" srcOrd="0" destOrd="0" presId="urn:microsoft.com/office/officeart/2005/8/layout/venn3"/>
    <dgm:cxn modelId="{ACD6916A-1D47-44AF-A7EE-252358AD045E}" type="presOf" srcId="{9E53B189-0707-4064-9012-2711E3FFAF51}" destId="{5E98A81F-6172-48FF-A315-DC20E1D6D860}" srcOrd="0" destOrd="0" presId="urn:microsoft.com/office/officeart/2005/8/layout/venn3"/>
    <dgm:cxn modelId="{0C4FD469-3C96-4348-A3A7-4D351C3A4CE2}" type="presOf" srcId="{8FDD254B-A7A3-4B97-9FBB-6289B1A1C2D8}" destId="{F714F26A-66E6-47A5-BA72-4D05BE71D5ED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704E23D6-5F36-4F24-A992-648170093D09}" type="presOf" srcId="{D831D0E8-FC2F-417C-8A50-B7132907CF42}" destId="{7639CDC6-C8AB-48DF-84F2-A06C8023F0E7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EE5E18CD-DB8F-4B75-ACB1-2F05EF560119}" type="presParOf" srcId="{446CA65D-CB69-46F3-B3D9-11BB3C3F4571}" destId="{5E98A81F-6172-48FF-A315-DC20E1D6D860}" srcOrd="0" destOrd="0" presId="urn:microsoft.com/office/officeart/2005/8/layout/venn3"/>
    <dgm:cxn modelId="{C31DC2F2-CF54-497E-BDA1-16AB086D166C}" type="presParOf" srcId="{446CA65D-CB69-46F3-B3D9-11BB3C3F4571}" destId="{233A0F06-B176-4222-B794-F8A2ACEF7896}" srcOrd="1" destOrd="0" presId="urn:microsoft.com/office/officeart/2005/8/layout/venn3"/>
    <dgm:cxn modelId="{1C7B0FD5-1C49-4F84-8E14-CCD7BA8ECA64}" type="presParOf" srcId="{446CA65D-CB69-46F3-B3D9-11BB3C3F4571}" destId="{F714F26A-66E6-47A5-BA72-4D05BE71D5ED}" srcOrd="2" destOrd="0" presId="urn:microsoft.com/office/officeart/2005/8/layout/venn3"/>
    <dgm:cxn modelId="{D7F518C1-0D62-4A83-B025-59D256D8CC19}" type="presParOf" srcId="{446CA65D-CB69-46F3-B3D9-11BB3C3F4571}" destId="{C1BB16E1-7DA5-48EB-B3D7-8BC424EC9F8B}" srcOrd="3" destOrd="0" presId="urn:microsoft.com/office/officeart/2005/8/layout/venn3"/>
    <dgm:cxn modelId="{E5E3523F-6E6E-4A8C-888A-12385712DE4F}" type="presParOf" srcId="{446CA65D-CB69-46F3-B3D9-11BB3C3F4571}" destId="{71C6594F-E037-4259-BCD1-AAD3B842C68C}" srcOrd="4" destOrd="0" presId="urn:microsoft.com/office/officeart/2005/8/layout/venn3"/>
    <dgm:cxn modelId="{2DD61FA7-993C-48BF-A588-6B2AFFD2BEC9}" type="presParOf" srcId="{446CA65D-CB69-46F3-B3D9-11BB3C3F4571}" destId="{DEE0814D-27E9-4EA5-92C4-69241B91B41B}" srcOrd="5" destOrd="0" presId="urn:microsoft.com/office/officeart/2005/8/layout/venn3"/>
    <dgm:cxn modelId="{F7C0488B-D6C2-4452-9B6B-22EED71C6F78}" type="presParOf" srcId="{446CA65D-CB69-46F3-B3D9-11BB3C3F4571}" destId="{7639CDC6-C8AB-48DF-84F2-A06C8023F0E7}" srcOrd="6" destOrd="0" presId="urn:microsoft.com/office/officeart/2005/8/layout/venn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E490AF-CC6E-45B7-A743-527641F73D73}" type="presOf" srcId="{CD68ACB4-957B-40B2-9AB7-BA3A4F59C6F2}" destId="{6EF1AF08-9334-480F-9092-2F9E329DD69C}" srcOrd="0" destOrd="0" presId="urn:microsoft.com/office/officeart/2005/8/layout/venn3"/>
    <dgm:cxn modelId="{C5BF3601-9EE4-4E13-9AAA-DD4C5078343F}" type="presOf" srcId="{9B28D258-7D84-4D3E-A4D6-4DC2CAD20B9A}" destId="{218F0263-153A-4B8C-B3FB-8AB83B00CF86}" srcOrd="0" destOrd="0" presId="urn:microsoft.com/office/officeart/2005/8/layout/venn3"/>
    <dgm:cxn modelId="{2793BBF1-F300-4535-920A-DAB8592C60B2}" type="presOf" srcId="{EAE1088C-D00C-4178-B118-09F4A6B86C1F}" destId="{F0D1C6A0-6AE3-4478-BCA0-1963AF8130D5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0AB81F0B-F38B-46B0-BD0D-E969D4515433}" type="presOf" srcId="{3C3D1718-21F3-40E3-8073-40B31DB53FAD}" destId="{F9C5F6B0-4D31-493A-9460-1EC566C3BB84}" srcOrd="0" destOrd="0" presId="urn:microsoft.com/office/officeart/2005/8/layout/venn3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36978847-6E74-4367-834F-3D9D244D83D4}" type="presOf" srcId="{55503469-2CDB-46B9-B6CD-6814AE157330}" destId="{6FC185DC-2AFF-4C48-ABA6-A267AA6D91B6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06BFD84F-68F0-4810-AED4-CBD6C25D475F}" type="presParOf" srcId="{F0D1C6A0-6AE3-4478-BCA0-1963AF8130D5}" destId="{F9C5F6B0-4D31-493A-9460-1EC566C3BB84}" srcOrd="0" destOrd="0" presId="urn:microsoft.com/office/officeart/2005/8/layout/venn3"/>
    <dgm:cxn modelId="{FBA93BDC-521B-4F52-A843-EF0EB511DE69}" type="presParOf" srcId="{F0D1C6A0-6AE3-4478-BCA0-1963AF8130D5}" destId="{B842DF3E-E78D-462F-A5CC-E16C67B01821}" srcOrd="1" destOrd="0" presId="urn:microsoft.com/office/officeart/2005/8/layout/venn3"/>
    <dgm:cxn modelId="{77F34840-33C9-412E-913E-13B3511154DC}" type="presParOf" srcId="{F0D1C6A0-6AE3-4478-BCA0-1963AF8130D5}" destId="{6EF1AF08-9334-480F-9092-2F9E329DD69C}" srcOrd="2" destOrd="0" presId="urn:microsoft.com/office/officeart/2005/8/layout/venn3"/>
    <dgm:cxn modelId="{FCE66756-03B0-43F5-8533-19220720BABD}" type="presParOf" srcId="{F0D1C6A0-6AE3-4478-BCA0-1963AF8130D5}" destId="{B4C4B1EE-0694-4A8B-ADE2-6079FF95B405}" srcOrd="3" destOrd="0" presId="urn:microsoft.com/office/officeart/2005/8/layout/venn3"/>
    <dgm:cxn modelId="{A30D8E78-5360-4926-AB73-631D5BDC3FB3}" type="presParOf" srcId="{F0D1C6A0-6AE3-4478-BCA0-1963AF8130D5}" destId="{6FC185DC-2AFF-4C48-ABA6-A267AA6D91B6}" srcOrd="4" destOrd="0" presId="urn:microsoft.com/office/officeart/2005/8/layout/venn3"/>
    <dgm:cxn modelId="{F81C15D0-04A9-45FF-9DC7-1ADC1499BC50}" type="presParOf" srcId="{F0D1C6A0-6AE3-4478-BCA0-1963AF8130D5}" destId="{8F737D8B-7FC9-4805-BF3E-0815E46E311C}" srcOrd="5" destOrd="0" presId="urn:microsoft.com/office/officeart/2005/8/layout/venn3"/>
    <dgm:cxn modelId="{4EB8F6CA-1486-4243-9CFF-6D07F853EE9B}" type="presParOf" srcId="{F0D1C6A0-6AE3-4478-BCA0-1963AF8130D5}" destId="{218F0263-153A-4B8C-B3FB-8AB83B00CF86}" srcOrd="6" destOrd="0" presId="urn:microsoft.com/office/officeart/2005/8/layout/venn3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284EC-2F6A-4F29-8799-F2E3E9B2ECE0}" type="datetimeFigureOut">
              <a:rPr lang="ru-RU"/>
              <a:pPr>
                <a:defRPr/>
              </a:pPr>
              <a:t>05.05.2011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20B8A-42B1-4930-B90D-BB31E3DB5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BD39B-746B-4C41-A552-E5B9B0FF21AC}" type="datetimeFigureOut">
              <a:rPr lang="ru-RU"/>
              <a:pPr>
                <a:defRPr/>
              </a:pPr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244CE-54B9-4185-82AE-23588838BB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D8F43-4A6E-4815-A133-1EE9A988CA01}" type="datetimeFigureOut">
              <a:rPr lang="ru-RU"/>
              <a:pPr>
                <a:defRPr/>
              </a:pPr>
              <a:t>05.05.2011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9374E-A071-4E2A-9DFE-63BA57E6D6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E740A-C9FA-46A4-82E4-866C5B0E9A8B}" type="datetimeFigureOut">
              <a:rPr lang="ru-RU"/>
              <a:pPr>
                <a:defRPr/>
              </a:pPr>
              <a:t>05.05.2011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974EE-3457-46BF-A72C-2A1B4DE76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027E0-E275-4714-ACAB-D30A16AB03CE}" type="datetimeFigureOut">
              <a:rPr lang="ru-RU"/>
              <a:pPr>
                <a:defRPr/>
              </a:pPr>
              <a:t>05.05.2011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49D59-8B0A-49BE-A77E-0B7C31CA3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B5E02-5D71-4FFC-9A09-C5CC84BE111F}" type="datetimeFigureOut">
              <a:rPr lang="ru-RU"/>
              <a:pPr>
                <a:defRPr/>
              </a:pPr>
              <a:t>05.05.2011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DC92A-261E-495E-997F-4AD3DD796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06C9A-A7B6-4DC2-975F-FCA9F1382329}" type="datetimeFigureOut">
              <a:rPr lang="ru-RU"/>
              <a:pPr>
                <a:defRPr/>
              </a:pPr>
              <a:t>05.05.2011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AAFCE-CAD9-4D77-9D59-FB77A69381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F933B-4CC2-4949-B50E-32339ABB1404}" type="datetimeFigureOut">
              <a:rPr lang="ru-RU"/>
              <a:pPr>
                <a:defRPr/>
              </a:pPr>
              <a:t>05.05.2011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EDF7D-DE4D-45FA-86A3-1CB6421DE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B13FC-D9F6-44E1-9BB4-8514F953D362}" type="datetimeFigureOut">
              <a:rPr lang="ru-RU"/>
              <a:pPr>
                <a:defRPr/>
              </a:pPr>
              <a:t>05.05.2011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420B0-CBD6-4BD4-8E80-D2282946C6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FB4FB-E250-4778-8944-E896EF5B8C58}" type="datetimeFigureOut">
              <a:rPr lang="ru-RU"/>
              <a:pPr>
                <a:defRPr/>
              </a:pPr>
              <a:t>05.05.2011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589AD-45D2-496D-9569-60CBADA22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28B2F2C-227F-48C6-AD16-35CBC3F5B547}" type="datetimeFigureOut">
              <a:rPr lang="ru-RU"/>
              <a:pPr>
                <a:defRPr/>
              </a:pPr>
              <a:t>05.05.2011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216DE9-0831-4EC2-A36F-A9838029D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0" r:id="rId4"/>
    <p:sldLayoutId id="2147483674" r:id="rId5"/>
    <p:sldLayoutId id="2147483669" r:id="rId6"/>
    <p:sldLayoutId id="2147483675" r:id="rId7"/>
    <p:sldLayoutId id="2147483676" r:id="rId8"/>
    <p:sldLayoutId id="2147483668" r:id="rId9"/>
    <p:sldLayoutId id="2147483677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Data" Target="../diagrams/data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diagramColors" Target="../diagrams/colors1.xml"/><Relationship Id="rId11" Type="http://schemas.openxmlformats.org/officeDocument/2006/relationships/image" Target="../media/image16.gif"/><Relationship Id="rId5" Type="http://schemas.openxmlformats.org/officeDocument/2006/relationships/diagramQuickStyle" Target="../diagrams/quickStyle1.xml"/><Relationship Id="rId10" Type="http://schemas.openxmlformats.org/officeDocument/2006/relationships/diagramColors" Target="../diagrams/colors2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294" y="1414616"/>
            <a:ext cx="6386498" cy="75478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«Учим стихотворения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с детьми»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5357813"/>
            <a:ext cx="8458200" cy="5715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Заучивание стихотворений с помощью </a:t>
            </a:r>
            <a:r>
              <a:rPr lang="ru-RU" dirty="0" err="1" smtClean="0"/>
              <a:t>мнемотаблиц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30" name="Group 46"/>
          <p:cNvGraphicFramePr>
            <a:graphicFrameLocks noGrp="1"/>
          </p:cNvGraphicFramePr>
          <p:nvPr/>
        </p:nvGraphicFramePr>
        <p:xfrm>
          <a:off x="0" y="1052513"/>
          <a:ext cx="5867400" cy="5689602"/>
        </p:xfrm>
        <a:graphic>
          <a:graphicData uri="http://schemas.openxmlformats.org/drawingml/2006/table">
            <a:tbl>
              <a:tblPr/>
              <a:tblGrid>
                <a:gridCol w="1466850"/>
                <a:gridCol w="1466850"/>
                <a:gridCol w="1466850"/>
                <a:gridCol w="1466850"/>
              </a:tblGrid>
              <a:tr h="1109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9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9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9363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342" name="Rectangle 47"/>
          <p:cNvSpPr>
            <a:spLocks noChangeArrowheads="1"/>
          </p:cNvSpPr>
          <p:nvPr/>
        </p:nvSpPr>
        <p:spPr bwMode="auto">
          <a:xfrm>
            <a:off x="5867400" y="1052513"/>
            <a:ext cx="3276600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Будем мы варить компот,</a:t>
            </a:r>
          </a:p>
          <a:p>
            <a:r>
              <a:rPr lang="ru-RU" b="1"/>
              <a:t>Фруктов нужно много. Вот.</a:t>
            </a:r>
          </a:p>
          <a:p>
            <a:endParaRPr lang="ru-RU" b="1"/>
          </a:p>
          <a:p>
            <a:endParaRPr lang="ru-RU" b="1"/>
          </a:p>
          <a:p>
            <a:r>
              <a:rPr lang="ru-RU" b="1"/>
              <a:t>Будем яблоки крошить, </a:t>
            </a:r>
          </a:p>
          <a:p>
            <a:r>
              <a:rPr lang="ru-RU" b="1"/>
              <a:t>Грушу будем мы рубить.</a:t>
            </a:r>
          </a:p>
          <a:p>
            <a:endParaRPr lang="ru-RU" b="1"/>
          </a:p>
          <a:p>
            <a:endParaRPr lang="ru-RU" b="1"/>
          </a:p>
          <a:p>
            <a:r>
              <a:rPr lang="ru-RU" b="1"/>
              <a:t>Отожмем лимонный сок,</a:t>
            </a:r>
          </a:p>
          <a:p>
            <a:endParaRPr lang="ru-RU" b="1"/>
          </a:p>
          <a:p>
            <a:endParaRPr lang="ru-RU" b="1"/>
          </a:p>
          <a:p>
            <a:endParaRPr lang="ru-RU" b="1"/>
          </a:p>
          <a:p>
            <a:r>
              <a:rPr lang="ru-RU" b="1"/>
              <a:t>Слив положим и песок.</a:t>
            </a:r>
          </a:p>
          <a:p>
            <a:r>
              <a:rPr lang="ru-RU" b="1"/>
              <a:t>Варим, варим мы компот,</a:t>
            </a:r>
          </a:p>
          <a:p>
            <a:endParaRPr lang="ru-RU" b="1"/>
          </a:p>
          <a:p>
            <a:endParaRPr lang="ru-RU" b="1"/>
          </a:p>
          <a:p>
            <a:r>
              <a:rPr lang="ru-RU" b="1"/>
              <a:t>Угостим честной народ.</a:t>
            </a:r>
          </a:p>
          <a:p>
            <a:endParaRPr lang="ru-RU" b="1"/>
          </a:p>
          <a:p>
            <a:pPr>
              <a:spcBef>
                <a:spcPct val="50000"/>
              </a:spcBef>
            </a:pPr>
            <a:endParaRPr lang="ru-RU" b="1"/>
          </a:p>
        </p:txBody>
      </p:sp>
      <p:sp>
        <p:nvSpPr>
          <p:cNvPr id="4" name="Прямоугольник 3"/>
          <p:cNvSpPr/>
          <p:nvPr/>
        </p:nvSpPr>
        <p:spPr>
          <a:xfrm>
            <a:off x="1116013" y="188913"/>
            <a:ext cx="6769100" cy="71913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2"/>
                </a:solidFill>
                <a:latin typeface="Arial" charset="0"/>
              </a:rPr>
              <a:t>С</a:t>
            </a:r>
            <a:r>
              <a:rPr lang="ru-RU" sz="2400" b="1" dirty="0" smtClean="0">
                <a:solidFill>
                  <a:schemeClr val="accent2"/>
                </a:solidFill>
              </a:rPr>
              <a:t>тихотворение </a:t>
            </a:r>
            <a:r>
              <a:rPr lang="ru-RU" sz="2400" b="1" dirty="0">
                <a:solidFill>
                  <a:schemeClr val="accent2"/>
                </a:solidFill>
              </a:rPr>
              <a:t>«</a:t>
            </a:r>
            <a:r>
              <a:rPr lang="ru-RU" sz="2400" b="1" dirty="0">
                <a:solidFill>
                  <a:schemeClr val="accent2"/>
                </a:solidFill>
                <a:latin typeface="Arial" charset="0"/>
              </a:rPr>
              <a:t>Компот</a:t>
            </a:r>
            <a:r>
              <a:rPr lang="ru-RU" sz="2400" b="1" dirty="0">
                <a:solidFill>
                  <a:schemeClr val="accent2"/>
                </a:solidFill>
              </a:rPr>
              <a:t>»</a:t>
            </a:r>
          </a:p>
          <a:p>
            <a:pPr algn="ctr">
              <a:defRPr/>
            </a:pPr>
            <a:r>
              <a:rPr lang="ru-RU" sz="2400" b="1" dirty="0" err="1">
                <a:solidFill>
                  <a:schemeClr val="accent2"/>
                </a:solidFill>
                <a:latin typeface="Arial" charset="0"/>
              </a:rPr>
              <a:t>Н.Нищева</a:t>
            </a:r>
            <a:endParaRPr lang="ru-RU" sz="2400" b="1" dirty="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3344" name="Picture 3" descr="D:\Каталог картинок\Посуда (2)\img20060901_028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142984"/>
            <a:ext cx="1192212" cy="93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5" name="Рисунок 575" descr="C:\Program Files\Новый Диск\Домашний логопед. Практический курс\data\images\page\196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4346" y="1000108"/>
            <a:ext cx="1928826" cy="1133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6" name="Picture 3" descr="D:\Каталог картинок\Посуда (2)\img20060901_028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4500569"/>
            <a:ext cx="1192212" cy="944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7" name="Рисунок 575" descr="C:\Program Files\Новый Диск\Домашний логопед. Практический курс\data\images\page\196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4357694"/>
            <a:ext cx="1857388" cy="1089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8" name="Picture 5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675" y="1071546"/>
            <a:ext cx="139065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9" name="Picture 6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714620"/>
            <a:ext cx="534961" cy="498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0" name="Picture 6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1" y="2276474"/>
            <a:ext cx="996960" cy="866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1" name="Picture 6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3429000"/>
            <a:ext cx="18192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2" name="Picture 6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4437063"/>
            <a:ext cx="10795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3" name="Picture 6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3357563"/>
            <a:ext cx="954088" cy="80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4" name="Picture 66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3357563"/>
            <a:ext cx="94773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5" name="Picture 6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150" y="2285992"/>
            <a:ext cx="742950" cy="86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8" name="Рисунок 1346" descr="C:\Program Files\Новый Диск\Домашний логопед. Практический курс\data\images\page\338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3" y="5143512"/>
            <a:ext cx="342902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1" name="Picture 49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205038"/>
            <a:ext cx="11525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6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214554"/>
            <a:ext cx="534961" cy="498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6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2285992"/>
            <a:ext cx="534961" cy="498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/>
          <p:nvPr/>
        </p:nvSpPr>
        <p:spPr>
          <a:xfrm>
            <a:off x="4409135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4857752" y="1142984"/>
            <a:ext cx="500066" cy="785818"/>
          </a:xfrm>
          <a:prstGeom prst="triangle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EDEFF4"/>
              </a:clrFrom>
              <a:clrTo>
                <a:srgbClr val="EDEF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4572008"/>
            <a:ext cx="114300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3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3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3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3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3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3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9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429256" y="5225666"/>
            <a:ext cx="3167078" cy="1108477"/>
          </a:xfrm>
          <a:prstGeom prst="rect">
            <a:avLst/>
          </a:prstGeom>
          <a:noFill/>
        </p:spPr>
      </p:pic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12"/>
          <a:stretch>
            <a:fillRect/>
          </a:stretch>
        </p:blipFill>
        <p:spPr>
          <a:xfrm>
            <a:off x="857252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298</TotalTime>
  <Words>62</Words>
  <Application>Microsoft Office PowerPoint</Application>
  <PresentationFormat>Экран (4:3)</PresentationFormat>
  <Paragraphs>31</Paragraphs>
  <Slides>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Трек</vt:lpstr>
      <vt:lpstr>«Учим стихотворения  с детьми»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--</dc:creator>
  <cp:lastModifiedBy>--</cp:lastModifiedBy>
  <cp:revision>20</cp:revision>
  <dcterms:created xsi:type="dcterms:W3CDTF">2011-05-04T06:55:12Z</dcterms:created>
  <dcterms:modified xsi:type="dcterms:W3CDTF">2011-05-05T05:59:40Z</dcterms:modified>
</cp:coreProperties>
</file>