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gif" ContentType="image/gif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1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27102A9-8310-4765-A935-A1911B00CA55}" styleName="Светлый стиль 1 -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6612BEF-459C-4E4F-BD0C-352D325DEF40}" type="doc">
      <dgm:prSet loTypeId="urn:microsoft.com/office/officeart/2005/8/layout/venn3" loCatId="relationship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9E53B189-0707-4064-9012-2711E3FFAF51}">
      <dgm:prSet phldrT="[Текст]"/>
      <dgm:spPr/>
      <dgm:t>
        <a:bodyPr/>
        <a:lstStyle/>
        <a:p>
          <a:r>
            <a:rPr lang="ru-RU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М</a:t>
          </a:r>
          <a:endParaRPr lang="ru-RU" b="1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83B5739D-730E-4AFE-B96D-E4455600C418}" type="parTrans" cxnId="{4DE6CD2A-1886-4C46-9D77-B525569F2250}">
      <dgm:prSet/>
      <dgm:spPr/>
      <dgm:t>
        <a:bodyPr/>
        <a:lstStyle/>
        <a:p>
          <a:endParaRPr lang="ru-RU"/>
        </a:p>
      </dgm:t>
    </dgm:pt>
    <dgm:pt modelId="{B344321C-0B86-4D86-BBBA-01F7BE1DC4BD}" type="sibTrans" cxnId="{4DE6CD2A-1886-4C46-9D77-B525569F2250}">
      <dgm:prSet/>
      <dgm:spPr/>
      <dgm:t>
        <a:bodyPr/>
        <a:lstStyle/>
        <a:p>
          <a:endParaRPr lang="ru-RU"/>
        </a:p>
      </dgm:t>
    </dgm:pt>
    <dgm:pt modelId="{8FDD254B-A7A3-4B97-9FBB-6289B1A1C2D8}">
      <dgm:prSet phldrT="[Текст]"/>
      <dgm:spPr/>
      <dgm:t>
        <a:bodyPr/>
        <a:lstStyle/>
        <a:p>
          <a:r>
            <a:rPr lang="ru-RU" b="1" dirty="0" smtClean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  <a:endParaRPr lang="ru-RU" b="1" dirty="0">
            <a:solidFill>
              <a:srgbClr val="3333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06A0B552-DD05-48D0-9362-8322752BB7E8}" type="parTrans" cxnId="{2A4D9614-457C-433E-94C6-B9DE1C56CE3A}">
      <dgm:prSet/>
      <dgm:spPr/>
      <dgm:t>
        <a:bodyPr/>
        <a:lstStyle/>
        <a:p>
          <a:endParaRPr lang="ru-RU"/>
        </a:p>
      </dgm:t>
    </dgm:pt>
    <dgm:pt modelId="{EBD29791-9A82-434A-9C55-C4C617D9F71B}" type="sibTrans" cxnId="{2A4D9614-457C-433E-94C6-B9DE1C56CE3A}">
      <dgm:prSet/>
      <dgm:spPr/>
      <dgm:t>
        <a:bodyPr/>
        <a:lstStyle/>
        <a:p>
          <a:endParaRPr lang="ru-RU"/>
        </a:p>
      </dgm:t>
    </dgm:pt>
    <dgm:pt modelId="{EF3DA76C-D868-4446-A08E-A80CAB3A147C}">
      <dgm:prSet phldrT="[Текст]"/>
      <dgm:spPr/>
      <dgm:t>
        <a:bodyPr/>
        <a:lstStyle/>
        <a:p>
          <a:r>
            <a:rPr lang="ru-RU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Л</a:t>
          </a:r>
          <a:endParaRPr lang="ru-RU" b="1" dirty="0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FA31BBBB-92DE-4318-A834-B18F8235697B}" type="parTrans" cxnId="{8F79C2C1-3D75-42AE-87F7-4C0C67E1C079}">
      <dgm:prSet/>
      <dgm:spPr/>
      <dgm:t>
        <a:bodyPr/>
        <a:lstStyle/>
        <a:p>
          <a:endParaRPr lang="ru-RU"/>
        </a:p>
      </dgm:t>
    </dgm:pt>
    <dgm:pt modelId="{8E855F78-1780-4BCE-855D-F60F50D6C929}" type="sibTrans" cxnId="{8F79C2C1-3D75-42AE-87F7-4C0C67E1C079}">
      <dgm:prSet/>
      <dgm:spPr/>
      <dgm:t>
        <a:bodyPr/>
        <a:lstStyle/>
        <a:p>
          <a:endParaRPr lang="ru-RU"/>
        </a:p>
      </dgm:t>
    </dgm:pt>
    <dgm:pt modelId="{D831D0E8-FC2F-417C-8A50-B7132907CF42}">
      <dgm:prSet phldrT="[Текст]"/>
      <dgm:spPr/>
      <dgm:t>
        <a:bodyPr/>
        <a:lstStyle/>
        <a:p>
          <a:r>
            <a:rPr lang="ru-RU" b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  <a:endParaRPr lang="ru-RU" b="1" dirty="0">
            <a:solidFill>
              <a:srgbClr val="00B05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D2906A97-F5A7-4243-91E1-2EDEF5FF9D0D}" type="parTrans" cxnId="{C556B844-3FF7-48D8-AAAE-B827F5A1606D}">
      <dgm:prSet/>
      <dgm:spPr/>
      <dgm:t>
        <a:bodyPr/>
        <a:lstStyle/>
        <a:p>
          <a:endParaRPr lang="ru-RU"/>
        </a:p>
      </dgm:t>
    </dgm:pt>
    <dgm:pt modelId="{C8376CF7-2716-44AF-B5BA-D986C510E351}" type="sibTrans" cxnId="{C556B844-3FF7-48D8-AAAE-B827F5A1606D}">
      <dgm:prSet/>
      <dgm:spPr/>
      <dgm:t>
        <a:bodyPr/>
        <a:lstStyle/>
        <a:p>
          <a:endParaRPr lang="ru-RU"/>
        </a:p>
      </dgm:t>
    </dgm:pt>
    <dgm:pt modelId="{446CA65D-CB69-46F3-B3D9-11BB3C3F4571}" type="pres">
      <dgm:prSet presAssocID="{66612BEF-459C-4E4F-BD0C-352D325DEF4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E98A81F-6172-48FF-A315-DC20E1D6D860}" type="pres">
      <dgm:prSet presAssocID="{9E53B189-0707-4064-9012-2711E3FFAF51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3A0F06-B176-4222-B794-F8A2ACEF7896}" type="pres">
      <dgm:prSet presAssocID="{B344321C-0B86-4D86-BBBA-01F7BE1DC4BD}" presName="space" presStyleCnt="0"/>
      <dgm:spPr/>
    </dgm:pt>
    <dgm:pt modelId="{F714F26A-66E6-47A5-BA72-4D05BE71D5ED}" type="pres">
      <dgm:prSet presAssocID="{8FDD254B-A7A3-4B97-9FBB-6289B1A1C2D8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BB16E1-7DA5-48EB-B3D7-8BC424EC9F8B}" type="pres">
      <dgm:prSet presAssocID="{EBD29791-9A82-434A-9C55-C4C617D9F71B}" presName="space" presStyleCnt="0"/>
      <dgm:spPr/>
    </dgm:pt>
    <dgm:pt modelId="{71C6594F-E037-4259-BCD1-AAD3B842C68C}" type="pres">
      <dgm:prSet presAssocID="{EF3DA76C-D868-4446-A08E-A80CAB3A147C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E0814D-27E9-4EA5-92C4-69241B91B41B}" type="pres">
      <dgm:prSet presAssocID="{8E855F78-1780-4BCE-855D-F60F50D6C929}" presName="space" presStyleCnt="0"/>
      <dgm:spPr/>
    </dgm:pt>
    <dgm:pt modelId="{7639CDC6-C8AB-48DF-84F2-A06C8023F0E7}" type="pres">
      <dgm:prSet presAssocID="{D831D0E8-FC2F-417C-8A50-B7132907CF42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278F070-32B8-45FD-90B5-2FB0ADB42C4C}" type="presOf" srcId="{EF3DA76C-D868-4446-A08E-A80CAB3A147C}" destId="{71C6594F-E037-4259-BCD1-AAD3B842C68C}" srcOrd="0" destOrd="0" presId="urn:microsoft.com/office/officeart/2005/8/layout/venn3"/>
    <dgm:cxn modelId="{3493D1C5-7CF6-450A-B69F-44BF94EF53B0}" type="presOf" srcId="{8FDD254B-A7A3-4B97-9FBB-6289B1A1C2D8}" destId="{F714F26A-66E6-47A5-BA72-4D05BE71D5ED}" srcOrd="0" destOrd="0" presId="urn:microsoft.com/office/officeart/2005/8/layout/venn3"/>
    <dgm:cxn modelId="{BD3E9E0F-88C5-4D03-90AA-3D956F09D383}" type="presOf" srcId="{D831D0E8-FC2F-417C-8A50-B7132907CF42}" destId="{7639CDC6-C8AB-48DF-84F2-A06C8023F0E7}" srcOrd="0" destOrd="0" presId="urn:microsoft.com/office/officeart/2005/8/layout/venn3"/>
    <dgm:cxn modelId="{2750D078-DFC1-4AE2-B8D8-30631A5DB0B3}" type="presOf" srcId="{66612BEF-459C-4E4F-BD0C-352D325DEF40}" destId="{446CA65D-CB69-46F3-B3D9-11BB3C3F4571}" srcOrd="0" destOrd="0" presId="urn:microsoft.com/office/officeart/2005/8/layout/venn3"/>
    <dgm:cxn modelId="{EAA559DD-6253-416C-91B8-737308A784B8}" type="presOf" srcId="{9E53B189-0707-4064-9012-2711E3FFAF51}" destId="{5E98A81F-6172-48FF-A315-DC20E1D6D860}" srcOrd="0" destOrd="0" presId="urn:microsoft.com/office/officeart/2005/8/layout/venn3"/>
    <dgm:cxn modelId="{2A4D9614-457C-433E-94C6-B9DE1C56CE3A}" srcId="{66612BEF-459C-4E4F-BD0C-352D325DEF40}" destId="{8FDD254B-A7A3-4B97-9FBB-6289B1A1C2D8}" srcOrd="1" destOrd="0" parTransId="{06A0B552-DD05-48D0-9362-8322752BB7E8}" sibTransId="{EBD29791-9A82-434A-9C55-C4C617D9F71B}"/>
    <dgm:cxn modelId="{C556B844-3FF7-48D8-AAAE-B827F5A1606D}" srcId="{66612BEF-459C-4E4F-BD0C-352D325DEF40}" destId="{D831D0E8-FC2F-417C-8A50-B7132907CF42}" srcOrd="3" destOrd="0" parTransId="{D2906A97-F5A7-4243-91E1-2EDEF5FF9D0D}" sibTransId="{C8376CF7-2716-44AF-B5BA-D986C510E351}"/>
    <dgm:cxn modelId="{8F79C2C1-3D75-42AE-87F7-4C0C67E1C079}" srcId="{66612BEF-459C-4E4F-BD0C-352D325DEF40}" destId="{EF3DA76C-D868-4446-A08E-A80CAB3A147C}" srcOrd="2" destOrd="0" parTransId="{FA31BBBB-92DE-4318-A834-B18F8235697B}" sibTransId="{8E855F78-1780-4BCE-855D-F60F50D6C929}"/>
    <dgm:cxn modelId="{4DE6CD2A-1886-4C46-9D77-B525569F2250}" srcId="{66612BEF-459C-4E4F-BD0C-352D325DEF40}" destId="{9E53B189-0707-4064-9012-2711E3FFAF51}" srcOrd="0" destOrd="0" parTransId="{83B5739D-730E-4AFE-B96D-E4455600C418}" sibTransId="{B344321C-0B86-4D86-BBBA-01F7BE1DC4BD}"/>
    <dgm:cxn modelId="{148EFA48-409A-4E65-A8BF-6122FDE65FD4}" type="presParOf" srcId="{446CA65D-CB69-46F3-B3D9-11BB3C3F4571}" destId="{5E98A81F-6172-48FF-A315-DC20E1D6D860}" srcOrd="0" destOrd="0" presId="urn:microsoft.com/office/officeart/2005/8/layout/venn3"/>
    <dgm:cxn modelId="{9470C521-5CAF-4942-B99C-101CAA745498}" type="presParOf" srcId="{446CA65D-CB69-46F3-B3D9-11BB3C3F4571}" destId="{233A0F06-B176-4222-B794-F8A2ACEF7896}" srcOrd="1" destOrd="0" presId="urn:microsoft.com/office/officeart/2005/8/layout/venn3"/>
    <dgm:cxn modelId="{6E490EEE-E15D-4E67-88E7-C8A5908F44CD}" type="presParOf" srcId="{446CA65D-CB69-46F3-B3D9-11BB3C3F4571}" destId="{F714F26A-66E6-47A5-BA72-4D05BE71D5ED}" srcOrd="2" destOrd="0" presId="urn:microsoft.com/office/officeart/2005/8/layout/venn3"/>
    <dgm:cxn modelId="{3DDC8C54-CEA1-4CDE-BD87-F8BCF684259E}" type="presParOf" srcId="{446CA65D-CB69-46F3-B3D9-11BB3C3F4571}" destId="{C1BB16E1-7DA5-48EB-B3D7-8BC424EC9F8B}" srcOrd="3" destOrd="0" presId="urn:microsoft.com/office/officeart/2005/8/layout/venn3"/>
    <dgm:cxn modelId="{9966BD9D-2358-4C56-B353-73684A6B5FA2}" type="presParOf" srcId="{446CA65D-CB69-46F3-B3D9-11BB3C3F4571}" destId="{71C6594F-E037-4259-BCD1-AAD3B842C68C}" srcOrd="4" destOrd="0" presId="urn:microsoft.com/office/officeart/2005/8/layout/venn3"/>
    <dgm:cxn modelId="{F7468CD9-A259-4346-B840-47609C21DEBC}" type="presParOf" srcId="{446CA65D-CB69-46F3-B3D9-11BB3C3F4571}" destId="{DEE0814D-27E9-4EA5-92C4-69241B91B41B}" srcOrd="5" destOrd="0" presId="urn:microsoft.com/office/officeart/2005/8/layout/venn3"/>
    <dgm:cxn modelId="{3E911A2D-6EA8-4042-B59A-C60422DF996F}" type="presParOf" srcId="{446CA65D-CB69-46F3-B3D9-11BB3C3F4571}" destId="{7639CDC6-C8AB-48DF-84F2-A06C8023F0E7}" srcOrd="6" destOrd="0" presId="urn:microsoft.com/office/officeart/2005/8/layout/venn3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AE1088C-D00C-4178-B118-09F4A6B86C1F}" type="doc">
      <dgm:prSet loTypeId="urn:microsoft.com/office/officeart/2005/8/layout/venn3" loCatId="relationship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3C3D1718-21F3-40E3-8073-40B31DB53FAD}">
      <dgm:prSet phldrT="[Текст]"/>
      <dgm:spPr/>
      <dgm:t>
        <a:bodyPr/>
        <a:lstStyle/>
        <a:p>
          <a:r>
            <a:rPr lang="ru-RU" b="1" dirty="0" smtClean="0">
              <a:solidFill>
                <a:srgbClr val="FF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Д</a:t>
          </a:r>
          <a:endParaRPr lang="ru-RU" b="1" dirty="0">
            <a:solidFill>
              <a:srgbClr val="FF3399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FB4F1DF5-F755-4EE5-941A-1EE9E50960FD}" type="parTrans" cxnId="{D9CBD004-72A9-4804-AE07-EA07791816CD}">
      <dgm:prSet/>
      <dgm:spPr/>
      <dgm:t>
        <a:bodyPr/>
        <a:lstStyle/>
        <a:p>
          <a:endParaRPr lang="ru-RU"/>
        </a:p>
      </dgm:t>
    </dgm:pt>
    <dgm:pt modelId="{B0E8BB12-CFD1-482C-816C-3326E2D567EA}" type="sibTrans" cxnId="{D9CBD004-72A9-4804-AE07-EA07791816CD}">
      <dgm:prSet/>
      <dgm:spPr/>
      <dgm:t>
        <a:bodyPr/>
        <a:lstStyle/>
        <a:p>
          <a:endParaRPr lang="ru-RU"/>
        </a:p>
      </dgm:t>
    </dgm:pt>
    <dgm:pt modelId="{CD68ACB4-957B-40B2-9AB7-BA3A4F59C6F2}">
      <dgm:prSet phldrT="[Текст]"/>
      <dgm:spPr/>
      <dgm:t>
        <a:bodyPr/>
        <a:lstStyle/>
        <a:p>
          <a:r>
            <a:rPr lang="ru-RU" b="1" dirty="0" smtClean="0"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Ц</a:t>
          </a:r>
          <a:endParaRPr lang="ru-RU" b="1" dirty="0">
            <a:solidFill>
              <a:schemeClr val="tx2">
                <a:lumMod val="40000"/>
                <a:lumOff val="6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DEF4351E-9EF5-47B7-897D-CC7955255FCB}" type="parTrans" cxnId="{1B068332-028C-468D-9726-36F0F6D05170}">
      <dgm:prSet/>
      <dgm:spPr/>
      <dgm:t>
        <a:bodyPr/>
        <a:lstStyle/>
        <a:p>
          <a:endParaRPr lang="ru-RU"/>
        </a:p>
      </dgm:t>
    </dgm:pt>
    <dgm:pt modelId="{435A1D48-54BE-40D1-A469-D315A115FBC3}" type="sibTrans" cxnId="{1B068332-028C-468D-9726-36F0F6D05170}">
      <dgm:prSet/>
      <dgm:spPr/>
      <dgm:t>
        <a:bodyPr/>
        <a:lstStyle/>
        <a:p>
          <a:endParaRPr lang="ru-RU"/>
        </a:p>
      </dgm:t>
    </dgm:pt>
    <dgm:pt modelId="{55503469-2CDB-46B9-B6CD-6814AE157330}">
      <dgm:prSet phldrT="[Текст]"/>
      <dgm:spPr/>
      <dgm:t>
        <a:bodyPr/>
        <a:lstStyle/>
        <a:p>
          <a:r>
            <a:rPr lang="ru-RU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Ы</a:t>
          </a:r>
          <a:endParaRPr lang="ru-RU" b="1" dirty="0">
            <a:solidFill>
              <a:srgbClr val="FFC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3DB5985F-6488-4E94-8920-B535FEFF2C99}" type="parTrans" cxnId="{546B6878-648D-45C1-B0B6-F7A7BCAA0958}">
      <dgm:prSet/>
      <dgm:spPr/>
      <dgm:t>
        <a:bodyPr/>
        <a:lstStyle/>
        <a:p>
          <a:endParaRPr lang="ru-RU"/>
        </a:p>
      </dgm:t>
    </dgm:pt>
    <dgm:pt modelId="{E8A7A12F-6080-4165-AF5C-B319E5396197}" type="sibTrans" cxnId="{546B6878-648D-45C1-B0B6-F7A7BCAA0958}">
      <dgm:prSet/>
      <dgm:spPr/>
      <dgm:t>
        <a:bodyPr/>
        <a:lstStyle/>
        <a:p>
          <a:endParaRPr lang="ru-RU"/>
        </a:p>
      </dgm:t>
    </dgm:pt>
    <dgm:pt modelId="{9B28D258-7D84-4D3E-A4D6-4DC2CAD20B9A}">
      <dgm:prSet phldrT="[Текст]"/>
      <dgm:spPr/>
      <dgm:t>
        <a:bodyPr/>
        <a:lstStyle/>
        <a:p>
          <a:r>
            <a:rPr lang="ru-RU" b="1" dirty="0" smtClean="0">
              <a:solidFill>
                <a:schemeClr val="accent4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!</a:t>
          </a:r>
          <a:endParaRPr lang="ru-RU" b="1" dirty="0">
            <a:solidFill>
              <a:schemeClr val="accent4">
                <a:lumMod val="20000"/>
                <a:lumOff val="8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B341EC72-6504-4DCA-8202-7D7F2A012550}" type="parTrans" cxnId="{84003F47-7053-4016-9D12-B80EDC0D38E5}">
      <dgm:prSet/>
      <dgm:spPr/>
      <dgm:t>
        <a:bodyPr/>
        <a:lstStyle/>
        <a:p>
          <a:endParaRPr lang="ru-RU"/>
        </a:p>
      </dgm:t>
    </dgm:pt>
    <dgm:pt modelId="{DC2A7713-49B2-47A6-92E6-BC5A4E987498}" type="sibTrans" cxnId="{84003F47-7053-4016-9D12-B80EDC0D38E5}">
      <dgm:prSet/>
      <dgm:spPr/>
      <dgm:t>
        <a:bodyPr/>
        <a:lstStyle/>
        <a:p>
          <a:endParaRPr lang="ru-RU"/>
        </a:p>
      </dgm:t>
    </dgm:pt>
    <dgm:pt modelId="{F0D1C6A0-6AE3-4478-BCA0-1963AF8130D5}" type="pres">
      <dgm:prSet presAssocID="{EAE1088C-D00C-4178-B118-09F4A6B86C1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9C5F6B0-4D31-493A-9460-1EC566C3BB84}" type="pres">
      <dgm:prSet presAssocID="{3C3D1718-21F3-40E3-8073-40B31DB53FAD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42DF3E-E78D-462F-A5CC-E16C67B01821}" type="pres">
      <dgm:prSet presAssocID="{B0E8BB12-CFD1-482C-816C-3326E2D567EA}" presName="space" presStyleCnt="0"/>
      <dgm:spPr/>
    </dgm:pt>
    <dgm:pt modelId="{6EF1AF08-9334-480F-9092-2F9E329DD69C}" type="pres">
      <dgm:prSet presAssocID="{CD68ACB4-957B-40B2-9AB7-BA3A4F59C6F2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C4B1EE-0694-4A8B-ADE2-6079FF95B405}" type="pres">
      <dgm:prSet presAssocID="{435A1D48-54BE-40D1-A469-D315A115FBC3}" presName="space" presStyleCnt="0"/>
      <dgm:spPr/>
    </dgm:pt>
    <dgm:pt modelId="{6FC185DC-2AFF-4C48-ABA6-A267AA6D91B6}" type="pres">
      <dgm:prSet presAssocID="{55503469-2CDB-46B9-B6CD-6814AE157330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737D8B-7FC9-4805-BF3E-0815E46E311C}" type="pres">
      <dgm:prSet presAssocID="{E8A7A12F-6080-4165-AF5C-B319E5396197}" presName="space" presStyleCnt="0"/>
      <dgm:spPr/>
    </dgm:pt>
    <dgm:pt modelId="{218F0263-153A-4B8C-B3FB-8AB83B00CF86}" type="pres">
      <dgm:prSet presAssocID="{9B28D258-7D84-4D3E-A4D6-4DC2CAD20B9A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4003F47-7053-4016-9D12-B80EDC0D38E5}" srcId="{EAE1088C-D00C-4178-B118-09F4A6B86C1F}" destId="{9B28D258-7D84-4D3E-A4D6-4DC2CAD20B9A}" srcOrd="3" destOrd="0" parTransId="{B341EC72-6504-4DCA-8202-7D7F2A012550}" sibTransId="{DC2A7713-49B2-47A6-92E6-BC5A4E987498}"/>
    <dgm:cxn modelId="{546B6878-648D-45C1-B0B6-F7A7BCAA0958}" srcId="{EAE1088C-D00C-4178-B118-09F4A6B86C1F}" destId="{55503469-2CDB-46B9-B6CD-6814AE157330}" srcOrd="2" destOrd="0" parTransId="{3DB5985F-6488-4E94-8920-B535FEFF2C99}" sibTransId="{E8A7A12F-6080-4165-AF5C-B319E5396197}"/>
    <dgm:cxn modelId="{1B068332-028C-468D-9726-36F0F6D05170}" srcId="{EAE1088C-D00C-4178-B118-09F4A6B86C1F}" destId="{CD68ACB4-957B-40B2-9AB7-BA3A4F59C6F2}" srcOrd="1" destOrd="0" parTransId="{DEF4351E-9EF5-47B7-897D-CC7955255FCB}" sibTransId="{435A1D48-54BE-40D1-A469-D315A115FBC3}"/>
    <dgm:cxn modelId="{AE58F39F-B9FC-4BFB-8915-49931CB3AE25}" type="presOf" srcId="{CD68ACB4-957B-40B2-9AB7-BA3A4F59C6F2}" destId="{6EF1AF08-9334-480F-9092-2F9E329DD69C}" srcOrd="0" destOrd="0" presId="urn:microsoft.com/office/officeart/2005/8/layout/venn3"/>
    <dgm:cxn modelId="{DA1BEB35-B989-4EFC-823F-C18BE0E90413}" type="presOf" srcId="{55503469-2CDB-46B9-B6CD-6814AE157330}" destId="{6FC185DC-2AFF-4C48-ABA6-A267AA6D91B6}" srcOrd="0" destOrd="0" presId="urn:microsoft.com/office/officeart/2005/8/layout/venn3"/>
    <dgm:cxn modelId="{D9CBD004-72A9-4804-AE07-EA07791816CD}" srcId="{EAE1088C-D00C-4178-B118-09F4A6B86C1F}" destId="{3C3D1718-21F3-40E3-8073-40B31DB53FAD}" srcOrd="0" destOrd="0" parTransId="{FB4F1DF5-F755-4EE5-941A-1EE9E50960FD}" sibTransId="{B0E8BB12-CFD1-482C-816C-3326E2D567EA}"/>
    <dgm:cxn modelId="{66350382-5ACC-44D5-9A8A-39F6AFECC2B8}" type="presOf" srcId="{9B28D258-7D84-4D3E-A4D6-4DC2CAD20B9A}" destId="{218F0263-153A-4B8C-B3FB-8AB83B00CF86}" srcOrd="0" destOrd="0" presId="urn:microsoft.com/office/officeart/2005/8/layout/venn3"/>
    <dgm:cxn modelId="{8E836F04-F596-4900-9F79-4A60E4F1081B}" type="presOf" srcId="{3C3D1718-21F3-40E3-8073-40B31DB53FAD}" destId="{F9C5F6B0-4D31-493A-9460-1EC566C3BB84}" srcOrd="0" destOrd="0" presId="urn:microsoft.com/office/officeart/2005/8/layout/venn3"/>
    <dgm:cxn modelId="{EB210185-F3D0-4203-BA61-2DA9DD1283E6}" type="presOf" srcId="{EAE1088C-D00C-4178-B118-09F4A6B86C1F}" destId="{F0D1C6A0-6AE3-4478-BCA0-1963AF8130D5}" srcOrd="0" destOrd="0" presId="urn:microsoft.com/office/officeart/2005/8/layout/venn3"/>
    <dgm:cxn modelId="{7DC2EEE9-4AAE-4797-8DB4-6CDDFFB461A5}" type="presParOf" srcId="{F0D1C6A0-6AE3-4478-BCA0-1963AF8130D5}" destId="{F9C5F6B0-4D31-493A-9460-1EC566C3BB84}" srcOrd="0" destOrd="0" presId="urn:microsoft.com/office/officeart/2005/8/layout/venn3"/>
    <dgm:cxn modelId="{91081FC2-D7F7-4ED0-98A1-E770E5390B0A}" type="presParOf" srcId="{F0D1C6A0-6AE3-4478-BCA0-1963AF8130D5}" destId="{B842DF3E-E78D-462F-A5CC-E16C67B01821}" srcOrd="1" destOrd="0" presId="urn:microsoft.com/office/officeart/2005/8/layout/venn3"/>
    <dgm:cxn modelId="{CA92A9B6-C3EF-4501-A0F9-6FBDCBD6D6A9}" type="presParOf" srcId="{F0D1C6A0-6AE3-4478-BCA0-1963AF8130D5}" destId="{6EF1AF08-9334-480F-9092-2F9E329DD69C}" srcOrd="2" destOrd="0" presId="urn:microsoft.com/office/officeart/2005/8/layout/venn3"/>
    <dgm:cxn modelId="{ED40212D-2D39-46CD-9429-4DF004A972FB}" type="presParOf" srcId="{F0D1C6A0-6AE3-4478-BCA0-1963AF8130D5}" destId="{B4C4B1EE-0694-4A8B-ADE2-6079FF95B405}" srcOrd="3" destOrd="0" presId="urn:microsoft.com/office/officeart/2005/8/layout/venn3"/>
    <dgm:cxn modelId="{178D72AA-5C19-4F60-B8AC-EEF3EC62AA26}" type="presParOf" srcId="{F0D1C6A0-6AE3-4478-BCA0-1963AF8130D5}" destId="{6FC185DC-2AFF-4C48-ABA6-A267AA6D91B6}" srcOrd="4" destOrd="0" presId="urn:microsoft.com/office/officeart/2005/8/layout/venn3"/>
    <dgm:cxn modelId="{65CB6437-2690-44C7-B74D-E001557AA8F7}" type="presParOf" srcId="{F0D1C6A0-6AE3-4478-BCA0-1963AF8130D5}" destId="{8F737D8B-7FC9-4805-BF3E-0815E46E311C}" srcOrd="5" destOrd="0" presId="urn:microsoft.com/office/officeart/2005/8/layout/venn3"/>
    <dgm:cxn modelId="{11493CF7-A3FA-4E44-AF98-589314A76B5C}" type="presParOf" srcId="{F0D1C6A0-6AE3-4478-BCA0-1963AF8130D5}" destId="{218F0263-153A-4B8C-B3FB-8AB83B00CF86}" srcOrd="6" destOrd="0" presId="urn:microsoft.com/office/officeart/2005/8/layout/venn3"/>
  </dgm:cxnLst>
  <dgm:bg>
    <a:noFill/>
  </dgm:bg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616DD-C563-4F15-9AE2-FCE0A11BE2B3}" type="datetimeFigureOut">
              <a:rPr lang="ru-RU" smtClean="0"/>
              <a:pPr/>
              <a:t>05.05.2011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C5A98A0-118E-4D84-A8EB-78AAE63029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616DD-C563-4F15-9AE2-FCE0A11BE2B3}" type="datetimeFigureOut">
              <a:rPr lang="ru-RU" smtClean="0"/>
              <a:pPr/>
              <a:t>05.05.2011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A98A0-118E-4D84-A8EB-78AAE63029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616DD-C563-4F15-9AE2-FCE0A11BE2B3}" type="datetimeFigureOut">
              <a:rPr lang="ru-RU" smtClean="0"/>
              <a:pPr/>
              <a:t>05.05.2011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A98A0-118E-4D84-A8EB-78AAE63029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616DD-C563-4F15-9AE2-FCE0A11BE2B3}" type="datetimeFigureOut">
              <a:rPr lang="ru-RU" smtClean="0"/>
              <a:pPr/>
              <a:t>05.05.2011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C5A98A0-118E-4D84-A8EB-78AAE63029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616DD-C563-4F15-9AE2-FCE0A11BE2B3}" type="datetimeFigureOut">
              <a:rPr lang="ru-RU" smtClean="0"/>
              <a:pPr/>
              <a:t>05.05.2011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A98A0-118E-4D84-A8EB-78AAE63029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616DD-C563-4F15-9AE2-FCE0A11BE2B3}" type="datetimeFigureOut">
              <a:rPr lang="ru-RU" smtClean="0"/>
              <a:pPr/>
              <a:t>05.05.2011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A98A0-118E-4D84-A8EB-78AAE63029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616DD-C563-4F15-9AE2-FCE0A11BE2B3}" type="datetimeFigureOut">
              <a:rPr lang="ru-RU" smtClean="0"/>
              <a:pPr/>
              <a:t>05.05.2011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2C5A98A0-118E-4D84-A8EB-78AAE63029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616DD-C563-4F15-9AE2-FCE0A11BE2B3}" type="datetimeFigureOut">
              <a:rPr lang="ru-RU" smtClean="0"/>
              <a:pPr/>
              <a:t>05.05.2011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A98A0-118E-4D84-A8EB-78AAE63029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616DD-C563-4F15-9AE2-FCE0A11BE2B3}" type="datetimeFigureOut">
              <a:rPr lang="ru-RU" smtClean="0"/>
              <a:pPr/>
              <a:t>05.05.2011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A98A0-118E-4D84-A8EB-78AAE63029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616DD-C563-4F15-9AE2-FCE0A11BE2B3}" type="datetimeFigureOut">
              <a:rPr lang="ru-RU" smtClean="0"/>
              <a:pPr/>
              <a:t>05.05.2011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A98A0-118E-4D84-A8EB-78AAE63029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616DD-C563-4F15-9AE2-FCE0A11BE2B3}" type="datetimeFigureOut">
              <a:rPr lang="ru-RU" smtClean="0"/>
              <a:pPr/>
              <a:t>05.05.2011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A98A0-118E-4D84-A8EB-78AAE63029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6E616DD-C563-4F15-9AE2-FCE0A11BE2B3}" type="datetimeFigureOut">
              <a:rPr lang="ru-RU" smtClean="0"/>
              <a:pPr/>
              <a:t>05.05.2011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C5A98A0-118E-4D84-A8EB-78AAE63029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3.jpe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hyperlink" Target="command:showpic:1?296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jpeg"/><Relationship Id="rId10" Type="http://schemas.openxmlformats.org/officeDocument/2006/relationships/image" Target="../media/image9.png"/><Relationship Id="rId4" Type="http://schemas.openxmlformats.org/officeDocument/2006/relationships/hyperlink" Target="command:showpic:1?295" TargetMode="External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4.png"/><Relationship Id="rId7" Type="http://schemas.openxmlformats.org/officeDocument/2006/relationships/image" Target="../media/image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8.jpeg"/><Relationship Id="rId5" Type="http://schemas.openxmlformats.org/officeDocument/2006/relationships/image" Target="../media/image16.png"/><Relationship Id="rId10" Type="http://schemas.openxmlformats.org/officeDocument/2006/relationships/image" Target="../media/image11.png"/><Relationship Id="rId4" Type="http://schemas.openxmlformats.org/officeDocument/2006/relationships/image" Target="../media/image15.png"/><Relationship Id="rId9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Data" Target="../diagrams/data1.xml"/><Relationship Id="rId7" Type="http://schemas.openxmlformats.org/officeDocument/2006/relationships/diagramData" Target="../diagrams/data2.xml"/><Relationship Id="rId12" Type="http://schemas.openxmlformats.org/officeDocument/2006/relationships/image" Target="../media/image20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6" Type="http://schemas.openxmlformats.org/officeDocument/2006/relationships/diagramColors" Target="../diagrams/colors1.xml"/><Relationship Id="rId11" Type="http://schemas.openxmlformats.org/officeDocument/2006/relationships/image" Target="../media/image19.gif"/><Relationship Id="rId5" Type="http://schemas.openxmlformats.org/officeDocument/2006/relationships/diagramQuickStyle" Target="../diagrams/quickStyle1.xml"/><Relationship Id="rId10" Type="http://schemas.openxmlformats.org/officeDocument/2006/relationships/diagramColors" Target="../diagrams/colors2.xml"/><Relationship Id="rId4" Type="http://schemas.openxmlformats.org/officeDocument/2006/relationships/diagramLayout" Target="../diagrams/layout1.xml"/><Relationship Id="rId9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728" y="1714488"/>
            <a:ext cx="6286544" cy="78581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«Учим стихотворения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 с детьми»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5357826"/>
            <a:ext cx="8458200" cy="571504"/>
          </a:xfrm>
        </p:spPr>
        <p:txBody>
          <a:bodyPr/>
          <a:lstStyle/>
          <a:p>
            <a:pPr algn="ctr"/>
            <a:r>
              <a:rPr lang="ru-RU" dirty="0" smtClean="0"/>
              <a:t>Заучивание стихотворений с помощью </a:t>
            </a:r>
            <a:r>
              <a:rPr lang="ru-RU" dirty="0" err="1" smtClean="0"/>
              <a:t>мнемотаблиц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71472" y="214290"/>
            <a:ext cx="7929618" cy="78581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/>
                </a:solidFill>
              </a:rPr>
              <a:t>Отрывок из стихотворения «Овощи»</a:t>
            </a:r>
          </a:p>
          <a:p>
            <a:pPr algn="ctr"/>
            <a:r>
              <a:rPr lang="ru-RU" sz="2400" b="1" dirty="0" err="1" smtClean="0">
                <a:solidFill>
                  <a:schemeClr val="accent2"/>
                </a:solidFill>
              </a:rPr>
              <a:t>Тувим</a:t>
            </a:r>
            <a:r>
              <a:rPr lang="ru-RU" sz="2400" b="1" dirty="0" smtClean="0">
                <a:solidFill>
                  <a:schemeClr val="accent2"/>
                </a:solidFill>
              </a:rPr>
              <a:t> Юлиан (пер. С. Михалкова).</a:t>
            </a:r>
            <a:endParaRPr lang="ru-RU" sz="2400" b="1" dirty="0">
              <a:solidFill>
                <a:schemeClr val="accent2"/>
              </a:solidFill>
            </a:endParaRPr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0" y="1285860"/>
          <a:ext cx="5357851" cy="5232835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339463"/>
                <a:gridCol w="1339463"/>
                <a:gridCol w="1432913"/>
                <a:gridCol w="1246012"/>
              </a:tblGrid>
              <a:tr h="1214446"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3946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3946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3946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80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3" name="Прямоугольник 12"/>
          <p:cNvSpPr/>
          <p:nvPr/>
        </p:nvSpPr>
        <p:spPr>
          <a:xfrm>
            <a:off x="5357818" y="1357298"/>
            <a:ext cx="378618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ru-RU" b="1" dirty="0" smtClean="0"/>
              <a:t>Хозяйка однажды с базара пришла, </a:t>
            </a:r>
          </a:p>
          <a:p>
            <a:pPr>
              <a:lnSpc>
                <a:spcPct val="200000"/>
              </a:lnSpc>
            </a:pPr>
            <a:endParaRPr lang="ru-RU" b="1" dirty="0"/>
          </a:p>
          <a:p>
            <a:pPr>
              <a:lnSpc>
                <a:spcPct val="200000"/>
              </a:lnSpc>
            </a:pPr>
            <a:r>
              <a:rPr lang="ru-RU" b="1" dirty="0" smtClean="0"/>
              <a:t>Хозяйка с базара домой принесла: </a:t>
            </a:r>
          </a:p>
          <a:p>
            <a:pPr>
              <a:lnSpc>
                <a:spcPct val="200000"/>
              </a:lnSpc>
            </a:pPr>
            <a:endParaRPr lang="ru-RU" b="1" dirty="0" smtClean="0"/>
          </a:p>
          <a:p>
            <a:pPr>
              <a:lnSpc>
                <a:spcPct val="200000"/>
              </a:lnSpc>
            </a:pPr>
            <a:endParaRPr lang="ru-RU" b="1" dirty="0" smtClean="0"/>
          </a:p>
          <a:p>
            <a:pPr>
              <a:lnSpc>
                <a:spcPct val="200000"/>
              </a:lnSpc>
            </a:pPr>
            <a:r>
              <a:rPr lang="ru-RU" b="1" dirty="0" smtClean="0"/>
              <a:t>Картошку,  капусту, морковку,</a:t>
            </a:r>
            <a:r>
              <a:rPr lang="ru-RU" b="1" dirty="0"/>
              <a:t> </a:t>
            </a:r>
            <a:r>
              <a:rPr lang="ru-RU" b="1" dirty="0" smtClean="0"/>
              <a:t>горох, </a:t>
            </a:r>
            <a:endParaRPr lang="ru-RU" b="1" dirty="0"/>
          </a:p>
          <a:p>
            <a:pPr>
              <a:lnSpc>
                <a:spcPct val="200000"/>
              </a:lnSpc>
            </a:pPr>
            <a:endParaRPr lang="ru-RU" b="1" dirty="0" smtClean="0"/>
          </a:p>
          <a:p>
            <a:pPr>
              <a:lnSpc>
                <a:spcPct val="200000"/>
              </a:lnSpc>
            </a:pPr>
            <a:r>
              <a:rPr lang="ru-RU" b="1" dirty="0" smtClean="0"/>
              <a:t>Петрушку и свёклу. Ох! .. </a:t>
            </a:r>
            <a:endParaRPr lang="ru-RU" b="1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4339" name="Рисунок 4974" descr="C:\Program Files\Новый Диск\Домашний логопед. Практический курс\data\images\page\296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500306"/>
            <a:ext cx="1285852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Рисунок 4972" descr="C:\Program Files\Новый Диск\Домашний логопед. Практический курс\data\images\page\295.jp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71604" y="2500306"/>
            <a:ext cx="2357454" cy="1317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7686" y="2500306"/>
            <a:ext cx="1000132" cy="1281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Picture 7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00166" y="4000504"/>
            <a:ext cx="990600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44" name="Picture 8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44" y="3929066"/>
            <a:ext cx="1143008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5" name="Picture 9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14613" y="4000504"/>
            <a:ext cx="1357322" cy="11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46" name="Picture 10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43372" y="4071942"/>
            <a:ext cx="1192710" cy="1047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47" name="Picture 11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5429264"/>
            <a:ext cx="1071570" cy="10228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48" name="Picture 12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57290" y="5429264"/>
            <a:ext cx="2214578" cy="1020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Рисунок 4974" descr="C:\Program Files\Новый Диск\Домашний логопед. Практический курс\data\images\page\296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10" y="1285860"/>
            <a:ext cx="1285852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9" name="Picture 13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28992" y="1428736"/>
            <a:ext cx="1076325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" name="Прямоугольник 29"/>
          <p:cNvSpPr/>
          <p:nvPr/>
        </p:nvSpPr>
        <p:spPr>
          <a:xfrm>
            <a:off x="4357686" y="5214950"/>
            <a:ext cx="675812" cy="132343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sz="8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  <a:endParaRPr lang="ru-RU" sz="8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4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14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14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72066" y="1428736"/>
            <a:ext cx="407193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Накрытые крышкой, в душном горшке </a:t>
            </a:r>
            <a:br>
              <a:rPr lang="ru-RU" b="1" dirty="0" smtClean="0"/>
            </a:br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r>
              <a:rPr lang="ru-RU" b="1" dirty="0" smtClean="0"/>
              <a:t>Кипели, кипели в крутом кипятке: </a:t>
            </a:r>
            <a:br>
              <a:rPr lang="ru-RU" b="1" dirty="0" smtClean="0"/>
            </a:br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r>
              <a:rPr lang="ru-RU" b="1" dirty="0" smtClean="0"/>
              <a:t>Картошка, капуста, морковка, горох, </a:t>
            </a:r>
            <a:br>
              <a:rPr lang="ru-RU" b="1" dirty="0" smtClean="0"/>
            </a:br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r>
              <a:rPr lang="ru-RU" b="1" dirty="0" smtClean="0"/>
              <a:t>Петрушка и свёкла. Ох!.. 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r>
              <a:rPr lang="ru-RU" b="1" dirty="0" smtClean="0"/>
              <a:t>И суп овощной оказался неплох!</a:t>
            </a:r>
            <a:endParaRPr lang="ru-RU" b="1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0" y="1071548"/>
          <a:ext cx="5072067" cy="5620719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285877"/>
                <a:gridCol w="1285877"/>
                <a:gridCol w="1375587"/>
                <a:gridCol w="1124726"/>
              </a:tblGrid>
              <a:tr h="852948"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04438">
                <a:tc gridSpan="4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1223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528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0" b="1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6134">
                <a:tc gridSpan="4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571472" y="142852"/>
            <a:ext cx="7929618" cy="71438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/>
                </a:solidFill>
              </a:rPr>
              <a:t>Отрывок из стихотворения «Овощи»</a:t>
            </a:r>
          </a:p>
          <a:p>
            <a:pPr algn="ctr"/>
            <a:r>
              <a:rPr lang="ru-RU" sz="2400" b="1" dirty="0" err="1" smtClean="0">
                <a:solidFill>
                  <a:schemeClr val="accent2"/>
                </a:solidFill>
              </a:rPr>
              <a:t>Тувим</a:t>
            </a:r>
            <a:r>
              <a:rPr lang="ru-RU" sz="2400" b="1" dirty="0" smtClean="0">
                <a:solidFill>
                  <a:schemeClr val="accent2"/>
                </a:solidFill>
              </a:rPr>
              <a:t> Юлиан (пер. С. Михалкова).</a:t>
            </a:r>
            <a:endParaRPr lang="ru-RU" sz="2400" b="1" dirty="0">
              <a:solidFill>
                <a:schemeClr val="accent2"/>
              </a:solidFill>
            </a:endParaRPr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43240" y="1000108"/>
            <a:ext cx="1714512" cy="1000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1565" t="8888" r="14966" b="52222"/>
          <a:stretch>
            <a:fillRect/>
          </a:stretch>
        </p:blipFill>
        <p:spPr bwMode="auto">
          <a:xfrm>
            <a:off x="785786" y="1285860"/>
            <a:ext cx="1214446" cy="3571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57356" y="1928802"/>
            <a:ext cx="1643074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44" y="3143248"/>
            <a:ext cx="1000132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728" y="3214686"/>
            <a:ext cx="990600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9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43174" y="3357562"/>
            <a:ext cx="1214445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10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00496" y="3286124"/>
            <a:ext cx="978396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11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44" y="4857760"/>
            <a:ext cx="1071570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12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728" y="4714884"/>
            <a:ext cx="2214578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1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3554" name="Picture 2" descr="borsh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00232" y="6072206"/>
            <a:ext cx="1357323" cy="571480"/>
          </a:xfrm>
          <a:prstGeom prst="rect">
            <a:avLst/>
          </a:prstGeom>
          <a:noFill/>
          <a:effectLst>
            <a:outerShdw algn="tl" rotWithShape="0">
              <a:srgbClr val="000000">
                <a:alpha val="70000"/>
              </a:srgbClr>
            </a:outerShdw>
          </a:effectLst>
        </p:spPr>
      </p:pic>
      <p:sp>
        <p:nvSpPr>
          <p:cNvPr id="16392" name="Freeform 8"/>
          <p:cNvSpPr>
            <a:spLocks/>
          </p:cNvSpPr>
          <p:nvPr/>
        </p:nvSpPr>
        <p:spPr bwMode="auto">
          <a:xfrm rot="1718377">
            <a:off x="3605655" y="6110231"/>
            <a:ext cx="289617" cy="513006"/>
          </a:xfrm>
          <a:custGeom>
            <a:avLst/>
            <a:gdLst/>
            <a:ahLst/>
            <a:cxnLst>
              <a:cxn ang="0">
                <a:pos x="752" y="1712"/>
              </a:cxn>
              <a:cxn ang="0">
                <a:pos x="860" y="1666"/>
              </a:cxn>
              <a:cxn ang="0">
                <a:pos x="951" y="1604"/>
              </a:cxn>
              <a:cxn ang="0">
                <a:pos x="1013" y="1511"/>
              </a:cxn>
              <a:cxn ang="0">
                <a:pos x="1074" y="1403"/>
              </a:cxn>
              <a:cxn ang="0">
                <a:pos x="1121" y="1295"/>
              </a:cxn>
              <a:cxn ang="0">
                <a:pos x="1135" y="1156"/>
              </a:cxn>
              <a:cxn ang="0">
                <a:pos x="1151" y="1018"/>
              </a:cxn>
              <a:cxn ang="0">
                <a:pos x="1151" y="894"/>
              </a:cxn>
              <a:cxn ang="0">
                <a:pos x="1151" y="802"/>
              </a:cxn>
              <a:cxn ang="0">
                <a:pos x="1121" y="663"/>
              </a:cxn>
              <a:cxn ang="0">
                <a:pos x="1059" y="509"/>
              </a:cxn>
              <a:cxn ang="0">
                <a:pos x="998" y="354"/>
              </a:cxn>
              <a:cxn ang="0">
                <a:pos x="906" y="215"/>
              </a:cxn>
              <a:cxn ang="0">
                <a:pos x="813" y="92"/>
              </a:cxn>
              <a:cxn ang="0">
                <a:pos x="675" y="30"/>
              </a:cxn>
              <a:cxn ang="0">
                <a:pos x="538" y="14"/>
              </a:cxn>
              <a:cxn ang="0">
                <a:pos x="400" y="61"/>
              </a:cxn>
              <a:cxn ang="0">
                <a:pos x="291" y="154"/>
              </a:cxn>
              <a:cxn ang="0">
                <a:pos x="200" y="277"/>
              </a:cxn>
              <a:cxn ang="0">
                <a:pos x="123" y="431"/>
              </a:cxn>
              <a:cxn ang="0">
                <a:pos x="62" y="586"/>
              </a:cxn>
              <a:cxn ang="0">
                <a:pos x="15" y="725"/>
              </a:cxn>
              <a:cxn ang="0">
                <a:pos x="0" y="849"/>
              </a:cxn>
              <a:cxn ang="0">
                <a:pos x="0" y="956"/>
              </a:cxn>
              <a:cxn ang="0">
                <a:pos x="0" y="1095"/>
              </a:cxn>
              <a:cxn ang="0">
                <a:pos x="15" y="1234"/>
              </a:cxn>
              <a:cxn ang="0">
                <a:pos x="46" y="1358"/>
              </a:cxn>
              <a:cxn ang="0">
                <a:pos x="92" y="1466"/>
              </a:cxn>
              <a:cxn ang="0">
                <a:pos x="169" y="1558"/>
              </a:cxn>
              <a:cxn ang="0">
                <a:pos x="246" y="1635"/>
              </a:cxn>
              <a:cxn ang="0">
                <a:pos x="338" y="1696"/>
              </a:cxn>
              <a:cxn ang="0">
                <a:pos x="323" y="4876"/>
              </a:cxn>
              <a:cxn ang="0">
                <a:pos x="323" y="4938"/>
              </a:cxn>
              <a:cxn ang="0">
                <a:pos x="384" y="4984"/>
              </a:cxn>
              <a:cxn ang="0">
                <a:pos x="461" y="5015"/>
              </a:cxn>
              <a:cxn ang="0">
                <a:pos x="538" y="5030"/>
              </a:cxn>
              <a:cxn ang="0">
                <a:pos x="645" y="5015"/>
              </a:cxn>
              <a:cxn ang="0">
                <a:pos x="722" y="4999"/>
              </a:cxn>
              <a:cxn ang="0">
                <a:pos x="783" y="4953"/>
              </a:cxn>
              <a:cxn ang="0">
                <a:pos x="829" y="4860"/>
              </a:cxn>
            </a:cxnLst>
            <a:rect l="0" t="0" r="r" b="b"/>
            <a:pathLst>
              <a:path w="1166" h="5030">
                <a:moveTo>
                  <a:pt x="722" y="1712"/>
                </a:moveTo>
                <a:lnTo>
                  <a:pt x="752" y="1712"/>
                </a:lnTo>
                <a:lnTo>
                  <a:pt x="799" y="1696"/>
                </a:lnTo>
                <a:lnTo>
                  <a:pt x="860" y="1666"/>
                </a:lnTo>
                <a:lnTo>
                  <a:pt x="906" y="1635"/>
                </a:lnTo>
                <a:lnTo>
                  <a:pt x="951" y="1604"/>
                </a:lnTo>
                <a:lnTo>
                  <a:pt x="982" y="1558"/>
                </a:lnTo>
                <a:lnTo>
                  <a:pt x="1013" y="1511"/>
                </a:lnTo>
                <a:lnTo>
                  <a:pt x="1044" y="1466"/>
                </a:lnTo>
                <a:lnTo>
                  <a:pt x="1074" y="1403"/>
                </a:lnTo>
                <a:lnTo>
                  <a:pt x="1090" y="1358"/>
                </a:lnTo>
                <a:lnTo>
                  <a:pt x="1121" y="1295"/>
                </a:lnTo>
                <a:lnTo>
                  <a:pt x="1135" y="1234"/>
                </a:lnTo>
                <a:lnTo>
                  <a:pt x="1135" y="1156"/>
                </a:lnTo>
                <a:lnTo>
                  <a:pt x="1151" y="1095"/>
                </a:lnTo>
                <a:lnTo>
                  <a:pt x="1151" y="1018"/>
                </a:lnTo>
                <a:lnTo>
                  <a:pt x="1166" y="910"/>
                </a:lnTo>
                <a:lnTo>
                  <a:pt x="1151" y="894"/>
                </a:lnTo>
                <a:lnTo>
                  <a:pt x="1151" y="849"/>
                </a:lnTo>
                <a:lnTo>
                  <a:pt x="1151" y="802"/>
                </a:lnTo>
                <a:lnTo>
                  <a:pt x="1135" y="725"/>
                </a:lnTo>
                <a:lnTo>
                  <a:pt x="1121" y="663"/>
                </a:lnTo>
                <a:lnTo>
                  <a:pt x="1090" y="586"/>
                </a:lnTo>
                <a:lnTo>
                  <a:pt x="1059" y="509"/>
                </a:lnTo>
                <a:lnTo>
                  <a:pt x="1028" y="431"/>
                </a:lnTo>
                <a:lnTo>
                  <a:pt x="998" y="354"/>
                </a:lnTo>
                <a:lnTo>
                  <a:pt x="951" y="277"/>
                </a:lnTo>
                <a:lnTo>
                  <a:pt x="906" y="215"/>
                </a:lnTo>
                <a:lnTo>
                  <a:pt x="860" y="154"/>
                </a:lnTo>
                <a:lnTo>
                  <a:pt x="813" y="92"/>
                </a:lnTo>
                <a:lnTo>
                  <a:pt x="752" y="61"/>
                </a:lnTo>
                <a:lnTo>
                  <a:pt x="675" y="30"/>
                </a:lnTo>
                <a:lnTo>
                  <a:pt x="583" y="0"/>
                </a:lnTo>
                <a:lnTo>
                  <a:pt x="538" y="14"/>
                </a:lnTo>
                <a:lnTo>
                  <a:pt x="475" y="30"/>
                </a:lnTo>
                <a:lnTo>
                  <a:pt x="400" y="61"/>
                </a:lnTo>
                <a:lnTo>
                  <a:pt x="338" y="92"/>
                </a:lnTo>
                <a:lnTo>
                  <a:pt x="291" y="154"/>
                </a:lnTo>
                <a:lnTo>
                  <a:pt x="246" y="215"/>
                </a:lnTo>
                <a:lnTo>
                  <a:pt x="200" y="277"/>
                </a:lnTo>
                <a:lnTo>
                  <a:pt x="153" y="354"/>
                </a:lnTo>
                <a:lnTo>
                  <a:pt x="123" y="431"/>
                </a:lnTo>
                <a:lnTo>
                  <a:pt x="92" y="509"/>
                </a:lnTo>
                <a:lnTo>
                  <a:pt x="62" y="586"/>
                </a:lnTo>
                <a:lnTo>
                  <a:pt x="31" y="663"/>
                </a:lnTo>
                <a:lnTo>
                  <a:pt x="15" y="725"/>
                </a:lnTo>
                <a:lnTo>
                  <a:pt x="0" y="802"/>
                </a:lnTo>
                <a:lnTo>
                  <a:pt x="0" y="849"/>
                </a:lnTo>
                <a:lnTo>
                  <a:pt x="0" y="910"/>
                </a:lnTo>
                <a:lnTo>
                  <a:pt x="0" y="956"/>
                </a:lnTo>
                <a:lnTo>
                  <a:pt x="0" y="1018"/>
                </a:lnTo>
                <a:lnTo>
                  <a:pt x="0" y="1095"/>
                </a:lnTo>
                <a:lnTo>
                  <a:pt x="15" y="1156"/>
                </a:lnTo>
                <a:lnTo>
                  <a:pt x="15" y="1234"/>
                </a:lnTo>
                <a:lnTo>
                  <a:pt x="31" y="1295"/>
                </a:lnTo>
                <a:lnTo>
                  <a:pt x="46" y="1358"/>
                </a:lnTo>
                <a:lnTo>
                  <a:pt x="76" y="1403"/>
                </a:lnTo>
                <a:lnTo>
                  <a:pt x="92" y="1466"/>
                </a:lnTo>
                <a:lnTo>
                  <a:pt x="123" y="1511"/>
                </a:lnTo>
                <a:lnTo>
                  <a:pt x="169" y="1558"/>
                </a:lnTo>
                <a:lnTo>
                  <a:pt x="200" y="1604"/>
                </a:lnTo>
                <a:lnTo>
                  <a:pt x="246" y="1635"/>
                </a:lnTo>
                <a:lnTo>
                  <a:pt x="291" y="1666"/>
                </a:lnTo>
                <a:lnTo>
                  <a:pt x="338" y="1696"/>
                </a:lnTo>
                <a:lnTo>
                  <a:pt x="430" y="1712"/>
                </a:lnTo>
                <a:lnTo>
                  <a:pt x="323" y="4876"/>
                </a:lnTo>
                <a:lnTo>
                  <a:pt x="323" y="4907"/>
                </a:lnTo>
                <a:lnTo>
                  <a:pt x="323" y="4938"/>
                </a:lnTo>
                <a:lnTo>
                  <a:pt x="353" y="4953"/>
                </a:lnTo>
                <a:lnTo>
                  <a:pt x="384" y="4984"/>
                </a:lnTo>
                <a:lnTo>
                  <a:pt x="414" y="4999"/>
                </a:lnTo>
                <a:lnTo>
                  <a:pt x="461" y="5015"/>
                </a:lnTo>
                <a:lnTo>
                  <a:pt x="491" y="5015"/>
                </a:lnTo>
                <a:lnTo>
                  <a:pt x="538" y="5030"/>
                </a:lnTo>
                <a:lnTo>
                  <a:pt x="599" y="5030"/>
                </a:lnTo>
                <a:lnTo>
                  <a:pt x="645" y="5015"/>
                </a:lnTo>
                <a:lnTo>
                  <a:pt x="675" y="5015"/>
                </a:lnTo>
                <a:lnTo>
                  <a:pt x="722" y="4999"/>
                </a:lnTo>
                <a:lnTo>
                  <a:pt x="752" y="4984"/>
                </a:lnTo>
                <a:lnTo>
                  <a:pt x="783" y="4953"/>
                </a:lnTo>
                <a:lnTo>
                  <a:pt x="813" y="4922"/>
                </a:lnTo>
                <a:lnTo>
                  <a:pt x="829" y="4860"/>
                </a:lnTo>
                <a:lnTo>
                  <a:pt x="722" y="1712"/>
                </a:lnTo>
                <a:close/>
              </a:path>
            </a:pathLst>
          </a:custGeom>
          <a:gradFill rotWithShape="0">
            <a:gsLst>
              <a:gs pos="0">
                <a:srgbClr val="C0C0C0">
                  <a:gamma/>
                  <a:tint val="34510"/>
                  <a:invGamma/>
                </a:srgbClr>
              </a:gs>
              <a:gs pos="50000">
                <a:srgbClr val="C0C0C0"/>
              </a:gs>
              <a:gs pos="100000">
                <a:srgbClr val="C0C0C0">
                  <a:gamma/>
                  <a:tint val="34510"/>
                  <a:invGamma/>
                </a:srgbClr>
              </a:gs>
            </a:gsLst>
            <a:lin ang="0" scaled="1"/>
          </a:gradFill>
          <a:ln w="142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4143372" y="4500570"/>
            <a:ext cx="675812" cy="132343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sz="8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  <a:endParaRPr lang="ru-RU" sz="8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2" grpId="0" animBg="1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хема 6"/>
          <p:cNvGraphicFramePr/>
          <p:nvPr/>
        </p:nvGraphicFramePr>
        <p:xfrm>
          <a:off x="285720" y="1071546"/>
          <a:ext cx="4429156" cy="47149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8" name="Схема 7"/>
          <p:cNvGraphicFramePr/>
          <p:nvPr/>
        </p:nvGraphicFramePr>
        <p:xfrm>
          <a:off x="4429156" y="1000108"/>
          <a:ext cx="4429156" cy="4929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9" name="Picture 12" descr="D:\Общие документы\КАРТИНКИ\АНИМИРОВАННЫЕ КАРТИНКИ\1 (42).gif"/>
          <p:cNvPicPr>
            <a:picLocks noChangeAspect="1" noChangeArrowheads="1" noCrop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429256" y="5225666"/>
            <a:ext cx="3167078" cy="1108477"/>
          </a:xfrm>
          <a:prstGeom prst="rect">
            <a:avLst/>
          </a:prstGeom>
          <a:noFill/>
        </p:spPr>
      </p:pic>
      <p:pic>
        <p:nvPicPr>
          <p:cNvPr id="5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12"/>
          <a:stretch>
            <a:fillRect/>
          </a:stretch>
        </p:blipFill>
        <p:spPr>
          <a:xfrm>
            <a:off x="8572528" y="621508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4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134</TotalTime>
  <Words>82</Words>
  <Application>Microsoft Office PowerPoint</Application>
  <PresentationFormat>Экран (4:3)</PresentationFormat>
  <Paragraphs>38</Paragraphs>
  <Slides>4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Трек</vt:lpstr>
      <vt:lpstr>«Учим стихотворения  с детьми»</vt:lpstr>
      <vt:lpstr>Слайд 2</vt:lpstr>
      <vt:lpstr>Слайд 3</vt:lpstr>
      <vt:lpstr>Слайд 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--</dc:creator>
  <cp:lastModifiedBy>--</cp:lastModifiedBy>
  <cp:revision>18</cp:revision>
  <dcterms:created xsi:type="dcterms:W3CDTF">2011-05-04T06:55:12Z</dcterms:created>
  <dcterms:modified xsi:type="dcterms:W3CDTF">2011-05-05T06:01:07Z</dcterms:modified>
</cp:coreProperties>
</file>