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2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3333CC"/>
    <a:srgbClr val="FBEE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69933C-68DB-43BC-A0C9-4F980958C699}" type="presOf" srcId="{EF3DA76C-D868-4446-A08E-A80CAB3A147C}" destId="{71C6594F-E037-4259-BCD1-AAD3B842C68C}" srcOrd="0" destOrd="0" presId="urn:microsoft.com/office/officeart/2005/8/layout/venn3"/>
    <dgm:cxn modelId="{0DA797C9-BB04-45B4-B1A4-D9BA7D5D1900}" type="presOf" srcId="{66612BEF-459C-4E4F-BD0C-352D325DEF40}" destId="{446CA65D-CB69-46F3-B3D9-11BB3C3F4571}" srcOrd="0" destOrd="0" presId="urn:microsoft.com/office/officeart/2005/8/layout/venn3"/>
    <dgm:cxn modelId="{ACD6916A-1D47-44AF-A7EE-252358AD045E}" type="presOf" srcId="{9E53B189-0707-4064-9012-2711E3FFAF51}" destId="{5E98A81F-6172-48FF-A315-DC20E1D6D860}" srcOrd="0" destOrd="0" presId="urn:microsoft.com/office/officeart/2005/8/layout/venn3"/>
    <dgm:cxn modelId="{0C4FD469-3C96-4348-A3A7-4D351C3A4CE2}" type="presOf" srcId="{8FDD254B-A7A3-4B97-9FBB-6289B1A1C2D8}" destId="{F714F26A-66E6-47A5-BA72-4D05BE71D5ED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704E23D6-5F36-4F24-A992-648170093D09}" type="presOf" srcId="{D831D0E8-FC2F-417C-8A50-B7132907CF42}" destId="{7639CDC6-C8AB-48DF-84F2-A06C8023F0E7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EE5E18CD-DB8F-4B75-ACB1-2F05EF560119}" type="presParOf" srcId="{446CA65D-CB69-46F3-B3D9-11BB3C3F4571}" destId="{5E98A81F-6172-48FF-A315-DC20E1D6D860}" srcOrd="0" destOrd="0" presId="urn:microsoft.com/office/officeart/2005/8/layout/venn3"/>
    <dgm:cxn modelId="{C31DC2F2-CF54-497E-BDA1-16AB086D166C}" type="presParOf" srcId="{446CA65D-CB69-46F3-B3D9-11BB3C3F4571}" destId="{233A0F06-B176-4222-B794-F8A2ACEF7896}" srcOrd="1" destOrd="0" presId="urn:microsoft.com/office/officeart/2005/8/layout/venn3"/>
    <dgm:cxn modelId="{1C7B0FD5-1C49-4F84-8E14-CCD7BA8ECA64}" type="presParOf" srcId="{446CA65D-CB69-46F3-B3D9-11BB3C3F4571}" destId="{F714F26A-66E6-47A5-BA72-4D05BE71D5ED}" srcOrd="2" destOrd="0" presId="urn:microsoft.com/office/officeart/2005/8/layout/venn3"/>
    <dgm:cxn modelId="{D7F518C1-0D62-4A83-B025-59D256D8CC19}" type="presParOf" srcId="{446CA65D-CB69-46F3-B3D9-11BB3C3F4571}" destId="{C1BB16E1-7DA5-48EB-B3D7-8BC424EC9F8B}" srcOrd="3" destOrd="0" presId="urn:microsoft.com/office/officeart/2005/8/layout/venn3"/>
    <dgm:cxn modelId="{E5E3523F-6E6E-4A8C-888A-12385712DE4F}" type="presParOf" srcId="{446CA65D-CB69-46F3-B3D9-11BB3C3F4571}" destId="{71C6594F-E037-4259-BCD1-AAD3B842C68C}" srcOrd="4" destOrd="0" presId="urn:microsoft.com/office/officeart/2005/8/layout/venn3"/>
    <dgm:cxn modelId="{2DD61FA7-993C-48BF-A588-6B2AFFD2BEC9}" type="presParOf" srcId="{446CA65D-CB69-46F3-B3D9-11BB3C3F4571}" destId="{DEE0814D-27E9-4EA5-92C4-69241B91B41B}" srcOrd="5" destOrd="0" presId="urn:microsoft.com/office/officeart/2005/8/layout/venn3"/>
    <dgm:cxn modelId="{F7C0488B-D6C2-4452-9B6B-22EED71C6F78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E490AF-CC6E-45B7-A743-527641F73D73}" type="presOf" srcId="{CD68ACB4-957B-40B2-9AB7-BA3A4F59C6F2}" destId="{6EF1AF08-9334-480F-9092-2F9E329DD69C}" srcOrd="0" destOrd="0" presId="urn:microsoft.com/office/officeart/2005/8/layout/venn3"/>
    <dgm:cxn modelId="{C5BF3601-9EE4-4E13-9AAA-DD4C5078343F}" type="presOf" srcId="{9B28D258-7D84-4D3E-A4D6-4DC2CAD20B9A}" destId="{218F0263-153A-4B8C-B3FB-8AB83B00CF86}" srcOrd="0" destOrd="0" presId="urn:microsoft.com/office/officeart/2005/8/layout/venn3"/>
    <dgm:cxn modelId="{2793BBF1-F300-4535-920A-DAB8592C60B2}" type="presOf" srcId="{EAE1088C-D00C-4178-B118-09F4A6B86C1F}" destId="{F0D1C6A0-6AE3-4478-BCA0-1963AF8130D5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0AB81F0B-F38B-46B0-BD0D-E969D4515433}" type="presOf" srcId="{3C3D1718-21F3-40E3-8073-40B31DB53FAD}" destId="{F9C5F6B0-4D31-493A-9460-1EC566C3BB84}" srcOrd="0" destOrd="0" presId="urn:microsoft.com/office/officeart/2005/8/layout/venn3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36978847-6E74-4367-834F-3D9D244D83D4}" type="presOf" srcId="{55503469-2CDB-46B9-B6CD-6814AE157330}" destId="{6FC185DC-2AFF-4C48-ABA6-A267AA6D91B6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06BFD84F-68F0-4810-AED4-CBD6C25D475F}" type="presParOf" srcId="{F0D1C6A0-6AE3-4478-BCA0-1963AF8130D5}" destId="{F9C5F6B0-4D31-493A-9460-1EC566C3BB84}" srcOrd="0" destOrd="0" presId="urn:microsoft.com/office/officeart/2005/8/layout/venn3"/>
    <dgm:cxn modelId="{FBA93BDC-521B-4F52-A843-EF0EB511DE69}" type="presParOf" srcId="{F0D1C6A0-6AE3-4478-BCA0-1963AF8130D5}" destId="{B842DF3E-E78D-462F-A5CC-E16C67B01821}" srcOrd="1" destOrd="0" presId="urn:microsoft.com/office/officeart/2005/8/layout/venn3"/>
    <dgm:cxn modelId="{77F34840-33C9-412E-913E-13B3511154DC}" type="presParOf" srcId="{F0D1C6A0-6AE3-4478-BCA0-1963AF8130D5}" destId="{6EF1AF08-9334-480F-9092-2F9E329DD69C}" srcOrd="2" destOrd="0" presId="urn:microsoft.com/office/officeart/2005/8/layout/venn3"/>
    <dgm:cxn modelId="{FCE66756-03B0-43F5-8533-19220720BABD}" type="presParOf" srcId="{F0D1C6A0-6AE3-4478-BCA0-1963AF8130D5}" destId="{B4C4B1EE-0694-4A8B-ADE2-6079FF95B405}" srcOrd="3" destOrd="0" presId="urn:microsoft.com/office/officeart/2005/8/layout/venn3"/>
    <dgm:cxn modelId="{A30D8E78-5360-4926-AB73-631D5BDC3FB3}" type="presParOf" srcId="{F0D1C6A0-6AE3-4478-BCA0-1963AF8130D5}" destId="{6FC185DC-2AFF-4C48-ABA6-A267AA6D91B6}" srcOrd="4" destOrd="0" presId="urn:microsoft.com/office/officeart/2005/8/layout/venn3"/>
    <dgm:cxn modelId="{F81C15D0-04A9-45FF-9DC7-1ADC1499BC50}" type="presParOf" srcId="{F0D1C6A0-6AE3-4478-BCA0-1963AF8130D5}" destId="{8F737D8B-7FC9-4805-BF3E-0815E46E311C}" srcOrd="5" destOrd="0" presId="urn:microsoft.com/office/officeart/2005/8/layout/venn3"/>
    <dgm:cxn modelId="{4EB8F6CA-1486-4243-9CFF-6D07F853EE9B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9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706489"/>
        <a:ext cx="1301929" cy="1301929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54397"/>
            <a:satOff val="-3144"/>
            <a:lumOff val="4314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9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706489"/>
        <a:ext cx="1301929" cy="1301929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108794"/>
            <a:satOff val="-6288"/>
            <a:lumOff val="8627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9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706489"/>
        <a:ext cx="1301929" cy="1301929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163191"/>
            <a:satOff val="-9432"/>
            <a:lumOff val="12941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9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706489"/>
        <a:ext cx="1301929" cy="13019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9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813646"/>
        <a:ext cx="1301929" cy="1301929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54397"/>
            <a:satOff val="-3144"/>
            <a:lumOff val="4314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900" b="1" kern="1200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813646"/>
        <a:ext cx="1301929" cy="1301929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108794"/>
            <a:satOff val="-6288"/>
            <a:lumOff val="8627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9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813646"/>
        <a:ext cx="1301929" cy="1301929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163191"/>
            <a:satOff val="-9432"/>
            <a:lumOff val="12941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900" b="1" kern="1200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813646"/>
        <a:ext cx="1301929" cy="13019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6A50E-BF04-4596-93D6-994658809E05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5FB63-B976-46AF-AA2C-E4938DD6AD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5D8C9-0C3F-4469-9732-A83C073D3663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29F70-2F29-4EAB-8659-5E7509541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09488-E579-4D57-8554-798D49262B5D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7ECB3-FF79-47E4-B960-07FFB4E5AD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99866-3AD9-4EE9-A0FC-B8861B5EF386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8DD6A-DDA6-46B8-92DB-B0712B2C8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C5732-DE4C-477A-B988-D115AB6B2779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B9F1D-69A9-4C34-B778-59A99FE49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69D71-9BB5-450D-8180-BC74FF964864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A2D5E-91C1-4840-9CB4-6305D23D3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C2DF2-A369-48FA-9D5E-065CCE5DFCFB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77F1E-EF78-495A-A713-389BF47F15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16ADA-59DA-4EB5-89AA-5E3E1CD29E08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AB651-C3DA-4A44-A841-290854ABC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03381-1C29-4A86-8272-42D47A3931E7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7B292-2738-478C-92B6-8F46938F13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373C2-3D22-4D98-BF5D-DFC06E42DEA6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90807-6271-4145-ADA7-50035E176C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CFE730-977C-434B-8928-5186E6DCDCBA}" type="datetimeFigureOut">
              <a:rPr lang="ru-RU"/>
              <a:pPr>
                <a:defRPr/>
              </a:pPr>
              <a:t>30.09.2013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06BD74-AA97-427E-811E-BCBDAB0286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0" r:id="rId4"/>
    <p:sldLayoutId id="2147483674" r:id="rId5"/>
    <p:sldLayoutId id="2147483669" r:id="rId6"/>
    <p:sldLayoutId id="2147483675" r:id="rId7"/>
    <p:sldLayoutId id="2147483676" r:id="rId8"/>
    <p:sldLayoutId id="2147483668" r:id="rId9"/>
    <p:sldLayoutId id="2147483677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22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2781300"/>
            <a:ext cx="8458200" cy="107974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Заучивание стихотворений с помощью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мнемотаблиц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2124075" y="5300663"/>
            <a:ext cx="64087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D0D0D"/>
                </a:solidFill>
              </a:rPr>
              <a:t>  Автор: Галушина О.В., учитель-логопед</a:t>
            </a: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1042988" y="549275"/>
            <a:ext cx="61928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1042988" y="1484784"/>
            <a:ext cx="7201420" cy="1658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dirty="0"/>
              <a:t> </a:t>
            </a:r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r>
              <a:rPr lang="ru-RU" dirty="0">
                <a:ln>
                  <a:solidFill>
                    <a:srgbClr val="002060"/>
                  </a:solidFill>
                </a:ln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3366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  <a:reflection blurRad="6350" stA="55000" endA="300" endPos="45500" dir="5400000" sy="-100000" algn="bl" rotWithShape="0"/>
                </a:effectLst>
              </a:rPr>
              <a:t>УЧИМ СТИХОТВОРЕНИЕ </a:t>
            </a:r>
          </a:p>
          <a:p>
            <a:pPr algn="ctr">
              <a:defRPr/>
            </a:pP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3366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  <a:reflection blurRad="6350" stA="55000" endA="300" endPos="45500" dir="5400000" sy="-100000" algn="bl" rotWithShape="0"/>
                </a:effectLst>
              </a:rPr>
              <a:t>«ПРО НАСЕКОМЫХ» </a:t>
            </a: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3366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  <a:reflection blurRad="6350" stA="55000" endA="300" endPos="45500" dir="5400000" sy="-100000" algn="bl" rotWithShape="0"/>
                </a:effectLst>
              </a:rPr>
              <a:t>С ДЕТЬМИ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30" name="Group 46"/>
          <p:cNvGraphicFramePr>
            <a:graphicFrameLocks noGrp="1"/>
          </p:cNvGraphicFramePr>
          <p:nvPr/>
        </p:nvGraphicFramePr>
        <p:xfrm>
          <a:off x="107950" y="1052513"/>
          <a:ext cx="6250000" cy="5616846"/>
        </p:xfrm>
        <a:graphic>
          <a:graphicData uri="http://schemas.openxmlformats.org/drawingml/2006/table">
            <a:tbl>
              <a:tblPr/>
              <a:tblGrid>
                <a:gridCol w="1250000"/>
                <a:gridCol w="312500"/>
                <a:gridCol w="520833"/>
                <a:gridCol w="416667"/>
                <a:gridCol w="625000"/>
                <a:gridCol w="625000"/>
                <a:gridCol w="416667"/>
                <a:gridCol w="520833"/>
                <a:gridCol w="312500"/>
                <a:gridCol w="1250000"/>
              </a:tblGrid>
              <a:tr h="1095473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5473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7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47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333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3" name="Rectangle 47"/>
          <p:cNvSpPr>
            <a:spLocks noChangeArrowheads="1"/>
          </p:cNvSpPr>
          <p:nvPr/>
        </p:nvSpPr>
        <p:spPr bwMode="auto">
          <a:xfrm>
            <a:off x="5867400" y="1052513"/>
            <a:ext cx="32766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/>
          </a:p>
          <a:p>
            <a:pPr>
              <a:spcBef>
                <a:spcPct val="50000"/>
              </a:spcBef>
            </a:pPr>
            <a:endParaRPr lang="ru-RU" b="1"/>
          </a:p>
        </p:txBody>
      </p:sp>
      <p:sp>
        <p:nvSpPr>
          <p:cNvPr id="4" name="Прямоугольник 3"/>
          <p:cNvSpPr/>
          <p:nvPr/>
        </p:nvSpPr>
        <p:spPr>
          <a:xfrm>
            <a:off x="1116013" y="188913"/>
            <a:ext cx="6769100" cy="7191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2"/>
                </a:solidFill>
                <a:latin typeface="Arial" charset="0"/>
              </a:rPr>
              <a:t>С</a:t>
            </a:r>
            <a:r>
              <a:rPr lang="ru-RU" sz="2400" b="1" dirty="0">
                <a:solidFill>
                  <a:schemeClr val="accent2"/>
                </a:solidFill>
              </a:rPr>
              <a:t>тихотворение </a:t>
            </a:r>
            <a:r>
              <a:rPr lang="ru-RU" sz="2400" b="1" dirty="0" smtClean="0">
                <a:solidFill>
                  <a:schemeClr val="accent2"/>
                </a:solidFill>
              </a:rPr>
              <a:t>«</a:t>
            </a:r>
            <a:r>
              <a:rPr lang="ru-RU" sz="2400" b="1" dirty="0" smtClean="0">
                <a:solidFill>
                  <a:schemeClr val="accent2"/>
                </a:solidFill>
                <a:latin typeface="Arial" charset="0"/>
              </a:rPr>
              <a:t>Про насекомых</a:t>
            </a:r>
            <a:r>
              <a:rPr lang="ru-RU" sz="2400" b="1" dirty="0" smtClean="0">
                <a:solidFill>
                  <a:schemeClr val="accent2"/>
                </a:solidFill>
              </a:rPr>
              <a:t>»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08488" y="3244850"/>
            <a:ext cx="249237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286512" y="1214422"/>
            <a:ext cx="2857488" cy="5286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Прилетела к нам полосатая пчела.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А потом </a:t>
            </a:r>
            <a:r>
              <a:rPr lang="ru-RU" sz="1600" b="1" dirty="0" err="1" smtClean="0">
                <a:solidFill>
                  <a:schemeClr val="tx1"/>
                </a:solidFill>
                <a:latin typeface="Bookman Old Style" pitchFamily="18" charset="0"/>
              </a:rPr>
              <a:t>шмель-шмелёк</a:t>
            </a:r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И весёлый мотылёк.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Два жука и стрекоза, как фонарики глаза.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Приходили муравьи и травинку принесли.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А паук смотрел, сети плёл и песни пел.</a:t>
            </a:r>
            <a:endParaRPr lang="ru-RU" sz="1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26" name="Picture 5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535481">
            <a:off x="522876" y="1179409"/>
            <a:ext cx="1305148" cy="822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1142984"/>
            <a:ext cx="14287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1142984"/>
            <a:ext cx="1419225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285992"/>
            <a:ext cx="137160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214554"/>
            <a:ext cx="142875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2285992"/>
            <a:ext cx="933479" cy="936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3357562"/>
            <a:ext cx="981075" cy="92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Прямоугольник 34"/>
          <p:cNvSpPr/>
          <p:nvPr/>
        </p:nvSpPr>
        <p:spPr>
          <a:xfrm>
            <a:off x="357158" y="3357562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2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3357562"/>
            <a:ext cx="1143008" cy="100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3286124"/>
            <a:ext cx="114300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43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214942" y="3643314"/>
            <a:ext cx="500066" cy="54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43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715008" y="3643314"/>
            <a:ext cx="561749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45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428596" y="4500570"/>
            <a:ext cx="1073150" cy="93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4429132"/>
            <a:ext cx="14287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3571868" y="4429132"/>
            <a:ext cx="952500" cy="92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47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5214942" y="4429132"/>
            <a:ext cx="931866" cy="938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7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500702"/>
            <a:ext cx="95253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43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071670" y="5786454"/>
            <a:ext cx="500066" cy="54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43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500166" y="5786454"/>
            <a:ext cx="500066" cy="54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5497725"/>
            <a:ext cx="1071570" cy="1026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5572140"/>
            <a:ext cx="1004917" cy="933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7"/>
          <p:cNvPicPr>
            <a:picLocks noChangeAspect="1" noChangeArrowheads="1"/>
          </p:cNvPicPr>
          <p:nvPr/>
        </p:nvPicPr>
        <p:blipFill>
          <a:blip r:embed="rId2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5572140"/>
            <a:ext cx="100014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4339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5429250" y="5226050"/>
            <a:ext cx="316706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8572500" y="6215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475</TotalTime>
  <Words>77</Words>
  <Application>Microsoft Office PowerPoint</Application>
  <PresentationFormat>Экран (4:3)</PresentationFormat>
  <Paragraphs>37</Paragraphs>
  <Slides>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Трек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--</dc:creator>
  <cp:lastModifiedBy>Оксана</cp:lastModifiedBy>
  <cp:revision>37</cp:revision>
  <dcterms:created xsi:type="dcterms:W3CDTF">2011-05-04T06:55:12Z</dcterms:created>
  <dcterms:modified xsi:type="dcterms:W3CDTF">2013-09-30T17:41:10Z</dcterms:modified>
</cp:coreProperties>
</file>