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Olympic-rings-over-river-00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99992" y="476672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КРОССВОРД</a:t>
            </a:r>
            <a:endParaRPr lang="ru-RU" sz="54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293096"/>
            <a:ext cx="6912768" cy="14273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«Всё о спорте»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24128" y="5720482"/>
            <a:ext cx="27561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Составила ученица МОБУ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Талаканская</a:t>
            </a:r>
            <a:r>
              <a:rPr lang="ru-RU" dirty="0" smtClean="0">
                <a:solidFill>
                  <a:srgbClr val="FF0000"/>
                </a:solidFill>
              </a:rPr>
              <a:t> СОШ №6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Зубарева Ксения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50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501317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414908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123728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1760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59632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835696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23728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411760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987824" y="242088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987824" y="299695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987824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987824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987824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75856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987824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987824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987824" y="414908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732240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020272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63888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16016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427984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004048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851920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7308304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004048" y="299695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139952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3851920" y="299695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851920" y="242088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851920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004048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139952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699792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851920" y="184482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004048" y="242088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004048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275856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563888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444208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444208" y="414908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732240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156176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8144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580112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444208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020272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444208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156176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444208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7308304" y="501317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7020272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7884368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7308304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7596336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7308304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7884368" y="3861048"/>
            <a:ext cx="324036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7596336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7308304" y="558924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7308304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3851920" y="148478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5004048" y="177281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2699792" y="263691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987824" y="177281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2411760" y="20608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6444208" y="29249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4716016" y="321297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1259632" y="522920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9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6156176" y="37890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5868144" y="43651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7308304" y="40770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1547664" y="321297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6732240" y="52292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683568" y="4653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8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683568" y="350100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7</a:t>
            </a:r>
          </a:p>
        </p:txBody>
      </p:sp>
      <p:pic>
        <p:nvPicPr>
          <p:cNvPr id="1029" name="Picture 5" descr="D:\Users\User\Desktop\Мои фотки и картинки!\Фразочки и картинки!\clip_image003_0010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5440">
            <a:off x="380062" y="821237"/>
            <a:ext cx="1863730" cy="1863730"/>
          </a:xfrm>
          <a:prstGeom prst="rect">
            <a:avLst/>
          </a:prstGeom>
          <a:noFill/>
        </p:spPr>
      </p:pic>
      <p:pic>
        <p:nvPicPr>
          <p:cNvPr id="1030" name="Picture 6" descr="D:\Users\User\Desktop\Мои фотки и картинки!\Фразочки и картинки!\117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90836"/>
            <a:ext cx="3368854" cy="3231954"/>
          </a:xfrm>
          <a:prstGeom prst="rect">
            <a:avLst/>
          </a:prstGeom>
          <a:noFill/>
        </p:spPr>
      </p:pic>
      <p:pic>
        <p:nvPicPr>
          <p:cNvPr id="1031" name="Picture 7" descr="D:\Users\User\Desktop\Мои фотки и картинки!\Фразочки и картинки!\%D0%92%D0%BE%D0%BB%D0%B0%D0%BD%D1%87%D0%B8%D0%BA[1]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20937">
            <a:off x="595603" y="5676802"/>
            <a:ext cx="1026782" cy="769133"/>
          </a:xfrm>
          <a:prstGeom prst="rect">
            <a:avLst/>
          </a:prstGeom>
          <a:noFill/>
        </p:spPr>
      </p:pic>
      <p:pic>
        <p:nvPicPr>
          <p:cNvPr id="1032" name="Picture 8" descr="D:\Users\User\Desktop\Мои фотки и картинки!\Фразочки и картинки!\1327[1]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221088"/>
            <a:ext cx="1469552" cy="2381945"/>
          </a:xfrm>
          <a:prstGeom prst="rect">
            <a:avLst/>
          </a:prstGeom>
          <a:noFill/>
        </p:spPr>
      </p:pic>
      <p:pic>
        <p:nvPicPr>
          <p:cNvPr id="1033" name="Picture 9" descr="C:\Users\User\Desktop\tennis_ball[1]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71449">
            <a:off x="5965782" y="431842"/>
            <a:ext cx="2405704" cy="2247354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rgbClr val="FFC000"/>
            </a:gs>
            <a:gs pos="100000">
              <a:schemeClr val="accent6">
                <a:lumMod val="7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476672"/>
            <a:ext cx="4499992" cy="63813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вид спорта изображён на фото?</a:t>
            </a: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спорта, командная спортивная игра, в процессе которой две команды соревнуются на специальной площадке, разделённой сеткой, стремясь направить мяч на сторону соперника таким образом, чтобы он приземлился на площадке противника, либо игрок защищающейся команды допустил ошибку.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Командный вид спорта, в котором целью является забить мяч в ворота соперника ногами или другими частями тела (кроме рук) большее количество раз, чем команда соперника.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Провансальский национальный вид спорта, бросание шаров.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572000" y="0"/>
            <a:ext cx="4571999" cy="68580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endParaRPr lang="ru-RU" sz="1400" b="1" i="1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Ряд связанных игр, в которых игроки метают дротики в круглую мишень, повешенную на стену.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из разновидностей игры футбэг, очень распространённая среди молодежи.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Спортивная игра с мячом, проходящая на прямоугольном закрытом корте. Её придумал в 1949 году американец Джо Собек.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вид спорта изображён на фото?</a:t>
            </a: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Традиционная стратегическая настольная игра, возникшая в древнем Китае между 2000 и 200 годами до н. э.</a:t>
            </a:r>
            <a:endParaRPr lang="ru-RU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0"/>
            <a:ext cx="28921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 горизонтали:</a:t>
            </a:r>
            <a:endParaRPr lang="ru-RU" sz="2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User\Desktop\300px-Daniel_Ilabac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367240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User\Desktop\1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564904"/>
            <a:ext cx="400538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C000"/>
            </a:gs>
            <a:gs pos="100000">
              <a:srgbClr val="FF33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Традиционный вид спорта у тюркских народов, национальная борьба на поясах.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вид спорта изображён на фото?</a:t>
            </a: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ru-RU" sz="1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Спортивная игра, в которой отдельные участники или команды соревнуются, загоняя маленький мячик в специальные лунки ударами клюшек, пытаясь пройти отведённую дистанцию за минимальное число ударов.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Русская народная командная игра с мячом и битой.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Игровой ракеточный вид спорта в закрытом помещении.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вид спорта изображён на фото?</a:t>
            </a:r>
            <a:endParaRPr lang="ru-RU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816" y="0"/>
            <a:ext cx="25415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 вертикали:</a:t>
            </a:r>
            <a:endParaRPr lang="ru-RU" sz="2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C:\Users\User\Desktop\Akvatlon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124744"/>
            <a:ext cx="2808312" cy="1825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User\Desktop\kart2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365104"/>
            <a:ext cx="3071242" cy="2308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32381_sport_medium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0" name="Прямоугольник 179"/>
          <p:cNvSpPr/>
          <p:nvPr/>
        </p:nvSpPr>
        <p:spPr>
          <a:xfrm>
            <a:off x="2699792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181" name="Прямоугольник 180"/>
          <p:cNvSpPr/>
          <p:nvPr/>
        </p:nvSpPr>
        <p:spPr>
          <a:xfrm>
            <a:off x="1547664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</a:t>
            </a:r>
            <a:endParaRPr lang="ru-RU" b="1" dirty="0"/>
          </a:p>
        </p:txBody>
      </p:sp>
      <p:sp>
        <p:nvSpPr>
          <p:cNvPr id="182" name="Прямоугольник 181"/>
          <p:cNvSpPr/>
          <p:nvPr/>
        </p:nvSpPr>
        <p:spPr>
          <a:xfrm>
            <a:off x="1835696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183" name="Прямоугольник 182"/>
          <p:cNvSpPr/>
          <p:nvPr/>
        </p:nvSpPr>
        <p:spPr>
          <a:xfrm>
            <a:off x="1547664" y="501317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н</a:t>
            </a:r>
            <a:endParaRPr lang="ru-RU" b="1" dirty="0"/>
          </a:p>
        </p:txBody>
      </p:sp>
      <p:sp>
        <p:nvSpPr>
          <p:cNvPr id="184" name="Прямоугольник 183"/>
          <p:cNvSpPr/>
          <p:nvPr/>
        </p:nvSpPr>
        <p:spPr>
          <a:xfrm>
            <a:off x="1547664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</a:t>
            </a:r>
            <a:endParaRPr lang="ru-RU" b="1" dirty="0"/>
          </a:p>
        </p:txBody>
      </p:sp>
      <p:sp>
        <p:nvSpPr>
          <p:cNvPr id="185" name="Прямоугольник 184"/>
          <p:cNvSpPr/>
          <p:nvPr/>
        </p:nvSpPr>
        <p:spPr>
          <a:xfrm>
            <a:off x="1547664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186" name="Прямоугольник 185"/>
          <p:cNvSpPr/>
          <p:nvPr/>
        </p:nvSpPr>
        <p:spPr>
          <a:xfrm>
            <a:off x="1547664" y="414908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р</a:t>
            </a:r>
            <a:endParaRPr lang="ru-RU" b="1" dirty="0"/>
          </a:p>
        </p:txBody>
      </p:sp>
      <p:sp>
        <p:nvSpPr>
          <p:cNvPr id="187" name="Прямоугольник 186"/>
          <p:cNvSpPr/>
          <p:nvPr/>
        </p:nvSpPr>
        <p:spPr>
          <a:xfrm>
            <a:off x="1547664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188" name="Прямоугольник 187"/>
          <p:cNvSpPr/>
          <p:nvPr/>
        </p:nvSpPr>
        <p:spPr>
          <a:xfrm>
            <a:off x="1547664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189" name="Прямоугольник 188"/>
          <p:cNvSpPr/>
          <p:nvPr/>
        </p:nvSpPr>
        <p:spPr>
          <a:xfrm>
            <a:off x="1259632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р</a:t>
            </a:r>
            <a:endParaRPr lang="ru-RU" b="1" dirty="0"/>
          </a:p>
        </p:txBody>
      </p:sp>
      <p:sp>
        <p:nvSpPr>
          <p:cNvPr id="190" name="Прямоугольник 189"/>
          <p:cNvSpPr/>
          <p:nvPr/>
        </p:nvSpPr>
        <p:spPr>
          <a:xfrm>
            <a:off x="971600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ф</a:t>
            </a:r>
            <a:endParaRPr lang="ru-RU" b="1" dirty="0"/>
          </a:p>
        </p:txBody>
      </p:sp>
      <p:sp>
        <p:nvSpPr>
          <p:cNvPr id="191" name="Прямоугольник 190"/>
          <p:cNvSpPr/>
          <p:nvPr/>
        </p:nvSpPr>
        <p:spPr>
          <a:xfrm>
            <a:off x="1835696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з</a:t>
            </a:r>
            <a:endParaRPr lang="ru-RU" b="1" dirty="0"/>
          </a:p>
        </p:txBody>
      </p:sp>
      <p:sp>
        <p:nvSpPr>
          <p:cNvPr id="192" name="Прямоугольник 191"/>
          <p:cNvSpPr/>
          <p:nvPr/>
        </p:nvSpPr>
        <p:spPr>
          <a:xfrm>
            <a:off x="2123728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</a:t>
            </a:r>
            <a:endParaRPr lang="ru-RU" b="1" dirty="0"/>
          </a:p>
        </p:txBody>
      </p:sp>
      <p:sp>
        <p:nvSpPr>
          <p:cNvPr id="193" name="Прямоугольник 192"/>
          <p:cNvSpPr/>
          <p:nvPr/>
        </p:nvSpPr>
        <p:spPr>
          <a:xfrm>
            <a:off x="2411760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</a:t>
            </a:r>
            <a:endParaRPr lang="ru-RU" b="1" dirty="0"/>
          </a:p>
        </p:txBody>
      </p:sp>
      <p:sp>
        <p:nvSpPr>
          <p:cNvPr id="194" name="Прямоугольник 193"/>
          <p:cNvSpPr/>
          <p:nvPr/>
        </p:nvSpPr>
        <p:spPr>
          <a:xfrm>
            <a:off x="1259632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195" name="Прямоугольник 194"/>
          <p:cNvSpPr/>
          <p:nvPr/>
        </p:nvSpPr>
        <p:spPr>
          <a:xfrm>
            <a:off x="971600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р</a:t>
            </a:r>
            <a:endParaRPr lang="ru-RU" b="1" dirty="0"/>
          </a:p>
        </p:txBody>
      </p:sp>
      <p:sp>
        <p:nvSpPr>
          <p:cNvPr id="196" name="Прямоугольник 195"/>
          <p:cNvSpPr/>
          <p:nvPr/>
        </p:nvSpPr>
        <p:spPr>
          <a:xfrm>
            <a:off x="1835696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е</a:t>
            </a:r>
            <a:endParaRPr lang="ru-RU" b="1" dirty="0"/>
          </a:p>
        </p:txBody>
      </p:sp>
      <p:sp>
        <p:nvSpPr>
          <p:cNvPr id="197" name="Прямоугольник 196"/>
          <p:cNvSpPr/>
          <p:nvPr/>
        </p:nvSpPr>
        <p:spPr>
          <a:xfrm>
            <a:off x="2123728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198" name="Прямоугольник 197"/>
          <p:cNvSpPr/>
          <p:nvPr/>
        </p:nvSpPr>
        <p:spPr>
          <a:xfrm>
            <a:off x="2411760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</a:t>
            </a:r>
            <a:endParaRPr lang="ru-RU" b="1" dirty="0"/>
          </a:p>
        </p:txBody>
      </p:sp>
      <p:sp>
        <p:nvSpPr>
          <p:cNvPr id="199" name="Прямоугольник 198"/>
          <p:cNvSpPr/>
          <p:nvPr/>
        </p:nvSpPr>
        <p:spPr>
          <a:xfrm>
            <a:off x="2987824" y="242088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200" name="Прямоугольник 199"/>
          <p:cNvSpPr/>
          <p:nvPr/>
        </p:nvSpPr>
        <p:spPr>
          <a:xfrm>
            <a:off x="2987824" y="299695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202" name="Прямоугольник 201"/>
          <p:cNvSpPr/>
          <p:nvPr/>
        </p:nvSpPr>
        <p:spPr>
          <a:xfrm>
            <a:off x="2987824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</a:t>
            </a:r>
            <a:endParaRPr lang="ru-RU" b="1" dirty="0"/>
          </a:p>
        </p:txBody>
      </p:sp>
      <p:sp>
        <p:nvSpPr>
          <p:cNvPr id="203" name="Прямоугольник 202"/>
          <p:cNvSpPr/>
          <p:nvPr/>
        </p:nvSpPr>
        <p:spPr>
          <a:xfrm>
            <a:off x="2987824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204" name="Прямоугольник 203"/>
          <p:cNvSpPr/>
          <p:nvPr/>
        </p:nvSpPr>
        <p:spPr>
          <a:xfrm>
            <a:off x="3275856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205" name="Прямоугольник 204"/>
          <p:cNvSpPr/>
          <p:nvPr/>
        </p:nvSpPr>
        <p:spPr>
          <a:xfrm>
            <a:off x="2987824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206" name="Прямоугольник 205"/>
          <p:cNvSpPr/>
          <p:nvPr/>
        </p:nvSpPr>
        <p:spPr>
          <a:xfrm>
            <a:off x="2987824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209" name="Прямоугольник 208"/>
          <p:cNvSpPr/>
          <p:nvPr/>
        </p:nvSpPr>
        <p:spPr>
          <a:xfrm>
            <a:off x="5292080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</a:t>
            </a:r>
            <a:endParaRPr lang="ru-RU" b="1" dirty="0"/>
          </a:p>
        </p:txBody>
      </p:sp>
      <p:sp>
        <p:nvSpPr>
          <p:cNvPr id="210" name="Прямоугольник 209"/>
          <p:cNvSpPr/>
          <p:nvPr/>
        </p:nvSpPr>
        <p:spPr>
          <a:xfrm>
            <a:off x="6732240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е</a:t>
            </a:r>
            <a:endParaRPr lang="ru-RU" b="1" dirty="0"/>
          </a:p>
        </p:txBody>
      </p:sp>
      <p:sp>
        <p:nvSpPr>
          <p:cNvPr id="211" name="Прямоугольник 210"/>
          <p:cNvSpPr/>
          <p:nvPr/>
        </p:nvSpPr>
        <p:spPr>
          <a:xfrm>
            <a:off x="7020272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212" name="Прямоугольник 211"/>
          <p:cNvSpPr/>
          <p:nvPr/>
        </p:nvSpPr>
        <p:spPr>
          <a:xfrm>
            <a:off x="3563888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</a:t>
            </a:r>
            <a:endParaRPr lang="ru-RU" b="1" dirty="0"/>
          </a:p>
        </p:txBody>
      </p:sp>
      <p:sp>
        <p:nvSpPr>
          <p:cNvPr id="213" name="Прямоугольник 212"/>
          <p:cNvSpPr/>
          <p:nvPr/>
        </p:nvSpPr>
        <p:spPr>
          <a:xfrm>
            <a:off x="4716016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214" name="Прямоугольник 213"/>
          <p:cNvSpPr/>
          <p:nvPr/>
        </p:nvSpPr>
        <p:spPr>
          <a:xfrm>
            <a:off x="4427984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</a:t>
            </a:r>
            <a:endParaRPr lang="ru-RU" b="1" dirty="0"/>
          </a:p>
        </p:txBody>
      </p:sp>
      <p:sp>
        <p:nvSpPr>
          <p:cNvPr id="215" name="Прямоугольник 214"/>
          <p:cNvSpPr/>
          <p:nvPr/>
        </p:nvSpPr>
        <p:spPr>
          <a:xfrm>
            <a:off x="5004048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ф</a:t>
            </a:r>
            <a:endParaRPr lang="ru-RU" b="1" dirty="0"/>
          </a:p>
        </p:txBody>
      </p:sp>
      <p:sp>
        <p:nvSpPr>
          <p:cNvPr id="216" name="Прямоугольник 215"/>
          <p:cNvSpPr/>
          <p:nvPr/>
        </p:nvSpPr>
        <p:spPr>
          <a:xfrm>
            <a:off x="3851920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е</a:t>
            </a:r>
            <a:endParaRPr lang="ru-RU" b="1" dirty="0"/>
          </a:p>
        </p:txBody>
      </p:sp>
      <p:sp>
        <p:nvSpPr>
          <p:cNvPr id="217" name="Прямоугольник 216"/>
          <p:cNvSpPr/>
          <p:nvPr/>
        </p:nvSpPr>
        <p:spPr>
          <a:xfrm>
            <a:off x="7308304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218" name="Прямоугольник 217"/>
          <p:cNvSpPr/>
          <p:nvPr/>
        </p:nvSpPr>
        <p:spPr>
          <a:xfrm>
            <a:off x="5004048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</a:t>
            </a:r>
            <a:endParaRPr lang="ru-RU" b="1" dirty="0"/>
          </a:p>
        </p:txBody>
      </p:sp>
      <p:sp>
        <p:nvSpPr>
          <p:cNvPr id="219" name="Прямоугольник 218"/>
          <p:cNvSpPr/>
          <p:nvPr/>
        </p:nvSpPr>
        <p:spPr>
          <a:xfrm>
            <a:off x="4139952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р</a:t>
            </a:r>
            <a:endParaRPr lang="ru-RU" b="1" dirty="0"/>
          </a:p>
        </p:txBody>
      </p:sp>
      <p:sp>
        <p:nvSpPr>
          <p:cNvPr id="221" name="Прямоугольник 220"/>
          <p:cNvSpPr/>
          <p:nvPr/>
        </p:nvSpPr>
        <p:spPr>
          <a:xfrm>
            <a:off x="3851920" y="242088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р</a:t>
            </a:r>
            <a:endParaRPr lang="ru-RU" b="1" dirty="0"/>
          </a:p>
        </p:txBody>
      </p:sp>
      <p:sp>
        <p:nvSpPr>
          <p:cNvPr id="222" name="Прямоугольник 221"/>
          <p:cNvSpPr/>
          <p:nvPr/>
        </p:nvSpPr>
        <p:spPr>
          <a:xfrm>
            <a:off x="3851920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</a:t>
            </a:r>
            <a:endParaRPr lang="ru-RU" b="1" dirty="0"/>
          </a:p>
        </p:txBody>
      </p:sp>
      <p:sp>
        <p:nvSpPr>
          <p:cNvPr id="223" name="Прямоугольник 222"/>
          <p:cNvSpPr/>
          <p:nvPr/>
        </p:nvSpPr>
        <p:spPr>
          <a:xfrm>
            <a:off x="5004048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</a:t>
            </a:r>
            <a:endParaRPr lang="ru-RU" b="1" dirty="0"/>
          </a:p>
        </p:txBody>
      </p:sp>
      <p:sp>
        <p:nvSpPr>
          <p:cNvPr id="224" name="Прямоугольник 223"/>
          <p:cNvSpPr/>
          <p:nvPr/>
        </p:nvSpPr>
        <p:spPr>
          <a:xfrm>
            <a:off x="4139952" y="270892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й</a:t>
            </a:r>
            <a:endParaRPr lang="ru-RU" b="1" dirty="0"/>
          </a:p>
        </p:txBody>
      </p:sp>
      <p:sp>
        <p:nvSpPr>
          <p:cNvPr id="225" name="Прямоугольник 224"/>
          <p:cNvSpPr/>
          <p:nvPr/>
        </p:nvSpPr>
        <p:spPr>
          <a:xfrm>
            <a:off x="2699792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п</a:t>
            </a:r>
            <a:endParaRPr lang="ru-RU" b="1" dirty="0"/>
          </a:p>
        </p:txBody>
      </p:sp>
      <p:sp>
        <p:nvSpPr>
          <p:cNvPr id="226" name="Прямоугольник 225"/>
          <p:cNvSpPr/>
          <p:nvPr/>
        </p:nvSpPr>
        <p:spPr>
          <a:xfrm>
            <a:off x="3851920" y="184482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227" name="Прямоугольник 226"/>
          <p:cNvSpPr/>
          <p:nvPr/>
        </p:nvSpPr>
        <p:spPr>
          <a:xfrm>
            <a:off x="5004048" y="299695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ь</a:t>
            </a:r>
            <a:endParaRPr lang="ru-RU" b="1" dirty="0"/>
          </a:p>
        </p:txBody>
      </p:sp>
      <p:sp>
        <p:nvSpPr>
          <p:cNvPr id="228" name="Прямоугольник 227"/>
          <p:cNvSpPr/>
          <p:nvPr/>
        </p:nvSpPr>
        <p:spPr>
          <a:xfrm>
            <a:off x="5004048" y="242088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229" name="Прямоугольник 228"/>
          <p:cNvSpPr/>
          <p:nvPr/>
        </p:nvSpPr>
        <p:spPr>
          <a:xfrm>
            <a:off x="3275856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р</a:t>
            </a:r>
            <a:endParaRPr lang="ru-RU" b="1" dirty="0"/>
          </a:p>
        </p:txBody>
      </p:sp>
      <p:sp>
        <p:nvSpPr>
          <p:cNvPr id="230" name="Прямоугольник 229"/>
          <p:cNvSpPr/>
          <p:nvPr/>
        </p:nvSpPr>
        <p:spPr>
          <a:xfrm>
            <a:off x="3563888" y="213285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231" name="Прямоугольник 230"/>
          <p:cNvSpPr/>
          <p:nvPr/>
        </p:nvSpPr>
        <p:spPr>
          <a:xfrm>
            <a:off x="6444208" y="357301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232" name="Прямоугольник 231"/>
          <p:cNvSpPr/>
          <p:nvPr/>
        </p:nvSpPr>
        <p:spPr>
          <a:xfrm>
            <a:off x="6444208" y="414908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233" name="Прямоугольник 232"/>
          <p:cNvSpPr/>
          <p:nvPr/>
        </p:nvSpPr>
        <p:spPr>
          <a:xfrm>
            <a:off x="6732240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р</a:t>
            </a:r>
            <a:endParaRPr lang="ru-RU" b="1" dirty="0"/>
          </a:p>
        </p:txBody>
      </p:sp>
      <p:sp>
        <p:nvSpPr>
          <p:cNvPr id="234" name="Прямоугольник 233"/>
          <p:cNvSpPr/>
          <p:nvPr/>
        </p:nvSpPr>
        <p:spPr>
          <a:xfrm>
            <a:off x="6156176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235" name="Прямоугольник 234"/>
          <p:cNvSpPr/>
          <p:nvPr/>
        </p:nvSpPr>
        <p:spPr>
          <a:xfrm>
            <a:off x="5868144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</a:t>
            </a:r>
            <a:endParaRPr lang="ru-RU" b="1" dirty="0"/>
          </a:p>
        </p:txBody>
      </p:sp>
      <p:sp>
        <p:nvSpPr>
          <p:cNvPr id="236" name="Прямоугольник 235"/>
          <p:cNvSpPr/>
          <p:nvPr/>
        </p:nvSpPr>
        <p:spPr>
          <a:xfrm>
            <a:off x="5580112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237" name="Прямоугольник 236"/>
          <p:cNvSpPr/>
          <p:nvPr/>
        </p:nvSpPr>
        <p:spPr>
          <a:xfrm>
            <a:off x="6444208" y="328498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</a:t>
            </a:r>
            <a:endParaRPr lang="ru-RU" b="1" dirty="0"/>
          </a:p>
        </p:txBody>
      </p:sp>
      <p:sp>
        <p:nvSpPr>
          <p:cNvPr id="238" name="Прямоугольник 237"/>
          <p:cNvSpPr/>
          <p:nvPr/>
        </p:nvSpPr>
        <p:spPr>
          <a:xfrm>
            <a:off x="7020272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239" name="Прямоугольник 238"/>
          <p:cNvSpPr/>
          <p:nvPr/>
        </p:nvSpPr>
        <p:spPr>
          <a:xfrm>
            <a:off x="6444208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п</a:t>
            </a:r>
            <a:endParaRPr lang="ru-RU" b="1" dirty="0"/>
          </a:p>
        </p:txBody>
      </p:sp>
      <p:sp>
        <p:nvSpPr>
          <p:cNvPr id="240" name="Прямоугольник 239"/>
          <p:cNvSpPr/>
          <p:nvPr/>
        </p:nvSpPr>
        <p:spPr>
          <a:xfrm>
            <a:off x="6156176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д</a:t>
            </a:r>
            <a:endParaRPr lang="ru-RU" b="1" dirty="0"/>
          </a:p>
        </p:txBody>
      </p:sp>
      <p:sp>
        <p:nvSpPr>
          <p:cNvPr id="241" name="Прямоугольник 240"/>
          <p:cNvSpPr/>
          <p:nvPr/>
        </p:nvSpPr>
        <p:spPr>
          <a:xfrm>
            <a:off x="6444208" y="443711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242" name="Прямоугольник 241"/>
          <p:cNvSpPr/>
          <p:nvPr/>
        </p:nvSpPr>
        <p:spPr>
          <a:xfrm>
            <a:off x="7308304" y="5013176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243" name="Прямоугольник 242"/>
          <p:cNvSpPr/>
          <p:nvPr/>
        </p:nvSpPr>
        <p:spPr>
          <a:xfrm>
            <a:off x="7020272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7596336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245" name="Прямоугольник 244"/>
          <p:cNvSpPr/>
          <p:nvPr/>
        </p:nvSpPr>
        <p:spPr>
          <a:xfrm>
            <a:off x="7308304" y="4725144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246" name="Прямоугольник 245"/>
          <p:cNvSpPr/>
          <p:nvPr/>
        </p:nvSpPr>
        <p:spPr>
          <a:xfrm>
            <a:off x="7596336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н</a:t>
            </a:r>
            <a:endParaRPr lang="ru-RU" b="1" dirty="0"/>
          </a:p>
        </p:txBody>
      </p:sp>
      <p:sp>
        <p:nvSpPr>
          <p:cNvPr id="247" name="Прямоугольник 246"/>
          <p:cNvSpPr/>
          <p:nvPr/>
        </p:nvSpPr>
        <p:spPr>
          <a:xfrm>
            <a:off x="7308304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248" name="Прямоугольник 247"/>
          <p:cNvSpPr/>
          <p:nvPr/>
        </p:nvSpPr>
        <p:spPr>
          <a:xfrm>
            <a:off x="7884368" y="3861048"/>
            <a:ext cx="324036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249" name="Прямоугольник 248"/>
          <p:cNvSpPr/>
          <p:nvPr/>
        </p:nvSpPr>
        <p:spPr>
          <a:xfrm>
            <a:off x="7884368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250" name="Прямоугольник 249"/>
          <p:cNvSpPr/>
          <p:nvPr/>
        </p:nvSpPr>
        <p:spPr>
          <a:xfrm>
            <a:off x="7308304" y="558924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ш</a:t>
            </a:r>
            <a:endParaRPr lang="ru-RU" b="1" dirty="0"/>
          </a:p>
        </p:txBody>
      </p:sp>
      <p:sp>
        <p:nvSpPr>
          <p:cNvPr id="251" name="Прямоугольник 250"/>
          <p:cNvSpPr/>
          <p:nvPr/>
        </p:nvSpPr>
        <p:spPr>
          <a:xfrm>
            <a:off x="7308304" y="530120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252" name="Прямоугольник 251"/>
          <p:cNvSpPr/>
          <p:nvPr/>
        </p:nvSpPr>
        <p:spPr>
          <a:xfrm>
            <a:off x="3851920" y="148478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</a:p>
        </p:txBody>
      </p:sp>
      <p:sp>
        <p:nvSpPr>
          <p:cNvPr id="253" name="Прямоугольник 252"/>
          <p:cNvSpPr/>
          <p:nvPr/>
        </p:nvSpPr>
        <p:spPr>
          <a:xfrm>
            <a:off x="5004048" y="177281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</a:p>
        </p:txBody>
      </p:sp>
      <p:sp>
        <p:nvSpPr>
          <p:cNvPr id="254" name="Прямоугольник 253"/>
          <p:cNvSpPr/>
          <p:nvPr/>
        </p:nvSpPr>
        <p:spPr>
          <a:xfrm>
            <a:off x="2699792" y="263691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</a:p>
        </p:txBody>
      </p:sp>
      <p:sp>
        <p:nvSpPr>
          <p:cNvPr id="255" name="Прямоугольник 254"/>
          <p:cNvSpPr/>
          <p:nvPr/>
        </p:nvSpPr>
        <p:spPr>
          <a:xfrm>
            <a:off x="2987824" y="177281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</a:p>
        </p:txBody>
      </p:sp>
      <p:sp>
        <p:nvSpPr>
          <p:cNvPr id="256" name="Прямоугольник 255"/>
          <p:cNvSpPr/>
          <p:nvPr/>
        </p:nvSpPr>
        <p:spPr>
          <a:xfrm>
            <a:off x="2411760" y="20608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</a:t>
            </a:r>
          </a:p>
        </p:txBody>
      </p:sp>
      <p:sp>
        <p:nvSpPr>
          <p:cNvPr id="257" name="Прямоугольник 256"/>
          <p:cNvSpPr/>
          <p:nvPr/>
        </p:nvSpPr>
        <p:spPr>
          <a:xfrm>
            <a:off x="6444208" y="29249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</a:p>
        </p:txBody>
      </p:sp>
      <p:sp>
        <p:nvSpPr>
          <p:cNvPr id="258" name="Прямоугольник 257"/>
          <p:cNvSpPr/>
          <p:nvPr/>
        </p:nvSpPr>
        <p:spPr>
          <a:xfrm>
            <a:off x="4716016" y="321297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</a:p>
        </p:txBody>
      </p:sp>
      <p:sp>
        <p:nvSpPr>
          <p:cNvPr id="259" name="Прямоугольник 258"/>
          <p:cNvSpPr/>
          <p:nvPr/>
        </p:nvSpPr>
        <p:spPr>
          <a:xfrm>
            <a:off x="1259632" y="522920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9</a:t>
            </a:r>
          </a:p>
        </p:txBody>
      </p:sp>
      <p:sp>
        <p:nvSpPr>
          <p:cNvPr id="260" name="Прямоугольник 259"/>
          <p:cNvSpPr/>
          <p:nvPr/>
        </p:nvSpPr>
        <p:spPr>
          <a:xfrm>
            <a:off x="6156176" y="37890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</a:p>
        </p:txBody>
      </p:sp>
      <p:sp>
        <p:nvSpPr>
          <p:cNvPr id="261" name="Прямоугольник 260"/>
          <p:cNvSpPr/>
          <p:nvPr/>
        </p:nvSpPr>
        <p:spPr>
          <a:xfrm>
            <a:off x="5868144" y="43651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</a:t>
            </a:r>
          </a:p>
        </p:txBody>
      </p:sp>
      <p:sp>
        <p:nvSpPr>
          <p:cNvPr id="262" name="Прямоугольник 261"/>
          <p:cNvSpPr/>
          <p:nvPr/>
        </p:nvSpPr>
        <p:spPr>
          <a:xfrm>
            <a:off x="7308304" y="40770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</a:t>
            </a:r>
          </a:p>
        </p:txBody>
      </p:sp>
      <p:sp>
        <p:nvSpPr>
          <p:cNvPr id="263" name="Прямоугольник 262"/>
          <p:cNvSpPr/>
          <p:nvPr/>
        </p:nvSpPr>
        <p:spPr>
          <a:xfrm>
            <a:off x="1547664" y="321297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</a:t>
            </a:r>
          </a:p>
        </p:txBody>
      </p:sp>
      <p:sp>
        <p:nvSpPr>
          <p:cNvPr id="264" name="Прямоугольник 263"/>
          <p:cNvSpPr/>
          <p:nvPr/>
        </p:nvSpPr>
        <p:spPr>
          <a:xfrm>
            <a:off x="6732240" y="52292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</a:t>
            </a:r>
          </a:p>
        </p:txBody>
      </p:sp>
      <p:sp>
        <p:nvSpPr>
          <p:cNvPr id="265" name="Прямоугольник 264"/>
          <p:cNvSpPr/>
          <p:nvPr/>
        </p:nvSpPr>
        <p:spPr>
          <a:xfrm>
            <a:off x="683568" y="4653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8</a:t>
            </a:r>
          </a:p>
        </p:txBody>
      </p:sp>
      <p:sp>
        <p:nvSpPr>
          <p:cNvPr id="266" name="Прямоугольник 265"/>
          <p:cNvSpPr/>
          <p:nvPr/>
        </p:nvSpPr>
        <p:spPr>
          <a:xfrm>
            <a:off x="683568" y="350100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7</a:t>
            </a:r>
          </a:p>
        </p:txBody>
      </p:sp>
      <p:sp>
        <p:nvSpPr>
          <p:cNvPr id="175" name="Прямоугольник 174"/>
          <p:cNvSpPr/>
          <p:nvPr/>
        </p:nvSpPr>
        <p:spPr>
          <a:xfrm>
            <a:off x="2987824" y="3861048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176" name="Прямоугольник 175"/>
          <p:cNvSpPr/>
          <p:nvPr/>
        </p:nvSpPr>
        <p:spPr>
          <a:xfrm>
            <a:off x="2987824" y="4149080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н</a:t>
            </a:r>
            <a:endParaRPr lang="ru-RU" b="1" dirty="0"/>
          </a:p>
        </p:txBody>
      </p:sp>
      <p:sp>
        <p:nvSpPr>
          <p:cNvPr id="177" name="Прямоугольник 176"/>
          <p:cNvSpPr/>
          <p:nvPr/>
        </p:nvSpPr>
        <p:spPr>
          <a:xfrm>
            <a:off x="3851920" y="2996952"/>
            <a:ext cx="288032" cy="2880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ш</a:t>
            </a:r>
            <a:endParaRPr lang="ru-RU" b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2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2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2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2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175" grpId="0" animBg="1"/>
      <p:bldP spid="176" grpId="0" animBg="1"/>
      <p:bldP spid="17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352</Words>
  <Application>Microsoft Office PowerPoint</Application>
  <PresentationFormat>Экран (4:3)</PresentationFormat>
  <Paragraphs>155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КСЮня</dc:creator>
  <cp:lastModifiedBy>User</cp:lastModifiedBy>
  <cp:revision>23</cp:revision>
  <dcterms:created xsi:type="dcterms:W3CDTF">2012-11-24T12:11:45Z</dcterms:created>
  <dcterms:modified xsi:type="dcterms:W3CDTF">2013-09-30T05:40:33Z</dcterms:modified>
</cp:coreProperties>
</file>