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897108-9F68-431D-A4BD-31574F125AF2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B7A489D-0B9F-48BA-97AE-F30BB0EB0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14884"/>
            <a:ext cx="8305800" cy="185738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Урок - географии в 10 классе</a:t>
            </a:r>
          </a:p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Подготовила Шингарева Елена Владимировна</a:t>
            </a:r>
          </a:p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Учитель географии МБОУ «СОШ № 2 г Макарова»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Взаимодействие общества и природы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381512"/>
          </a:xfrm>
        </p:spPr>
        <p:txBody>
          <a:bodyPr/>
          <a:lstStyle/>
          <a:p>
            <a:pPr marL="514350" indent="-514350"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1)ЭКСТЕНСИВНЫЙ ПУТЬ </a:t>
            </a:r>
            <a:r>
              <a:rPr lang="ru-RU" dirty="0" smtClean="0"/>
              <a:t>– вовлечение в хозяйство новых территорий и дешёвых природных ресурсов.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2) ИНТЕНСИВНЫЙ ПУТЬ </a:t>
            </a:r>
            <a:r>
              <a:rPr lang="ru-RU" dirty="0" smtClean="0"/>
              <a:t>– более полная переработка сырья, повторное использование использованных отходов производств и потребления, применение малоотходной технологии.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Поэтому у человечества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два пути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освоения планеты: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2357454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Спасибо за урок.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286808" cy="63579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Географическая среда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2500306"/>
            <a:ext cx="8015286" cy="352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Географической средой называется та часть</a:t>
            </a:r>
          </a:p>
          <a:p>
            <a:pPr algn="ctr">
              <a:buNone/>
            </a:pPr>
            <a:r>
              <a:rPr lang="ru-RU" sz="2800" dirty="0" smtClean="0"/>
              <a:t>природы, с которой человеческое общество</a:t>
            </a:r>
          </a:p>
          <a:p>
            <a:pPr algn="ctr">
              <a:buNone/>
            </a:pPr>
            <a:r>
              <a:rPr lang="ru-RU" sz="2800" dirty="0" smtClean="0"/>
              <a:t>непосредственно взаимодействует в своей</a:t>
            </a:r>
          </a:p>
          <a:p>
            <a:pPr algn="ctr">
              <a:buNone/>
            </a:pPr>
            <a:r>
              <a:rPr lang="ru-RU" sz="2800" dirty="0" smtClean="0"/>
              <a:t>жизни и производственной деятельности</a:t>
            </a:r>
          </a:p>
          <a:p>
            <a:pPr algn="ctr">
              <a:buNone/>
            </a:pPr>
            <a:r>
              <a:rPr lang="ru-RU" sz="2800" dirty="0" smtClean="0"/>
              <a:t>на данном этапе исторического развития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Почему географическая среда – необходимое условие жизни и деятельности общества?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естественное</a:t>
            </a:r>
            <a:r>
              <a:rPr lang="ru-RU" dirty="0" smtClean="0"/>
              <a:t> – не изменённое хозяйственной деятельностью человека;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равновесное</a:t>
            </a:r>
            <a:r>
              <a:rPr lang="ru-RU" dirty="0" smtClean="0"/>
              <a:t> – естественное восстановление опережает антропогенные воздействия;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кризисное</a:t>
            </a:r>
            <a:r>
              <a:rPr lang="ru-RU" dirty="0" smtClean="0"/>
              <a:t> – скорость восстановления ниже;</a:t>
            </a:r>
          </a:p>
          <a:p>
            <a:pPr>
              <a:buNone/>
            </a:pPr>
            <a:r>
              <a:rPr lang="ru-RU" dirty="0" smtClean="0"/>
              <a:t>4)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критическое</a:t>
            </a:r>
            <a:r>
              <a:rPr lang="ru-RU" dirty="0" smtClean="0"/>
              <a:t> – начало деградации экономических систем;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катастрофическое</a:t>
            </a:r>
            <a:r>
              <a:rPr lang="ru-RU" dirty="0" smtClean="0"/>
              <a:t> – </a:t>
            </a:r>
            <a:r>
              <a:rPr lang="ru-RU" dirty="0" err="1" smtClean="0"/>
              <a:t>труднообратимый</a:t>
            </a:r>
            <a:r>
              <a:rPr lang="ru-RU" dirty="0" smtClean="0"/>
              <a:t> процесс деградации;</a:t>
            </a:r>
          </a:p>
          <a:p>
            <a:pPr>
              <a:buNone/>
            </a:pPr>
            <a:r>
              <a:rPr lang="ru-RU" dirty="0" smtClean="0"/>
              <a:t>6)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состояние коллапса </a:t>
            </a:r>
            <a:r>
              <a:rPr lang="ru-RU" dirty="0" smtClean="0"/>
              <a:t>– необратимая деградация.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Состояние природной среды бывает: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6719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Первая ошибка </a:t>
            </a:r>
            <a:r>
              <a:rPr lang="ru-RU" dirty="0" smtClean="0"/>
              <a:t>– преувеличение роли географической среды (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географический детерминизм</a:t>
            </a:r>
            <a:r>
              <a:rPr lang="ru-RU" dirty="0" smtClean="0"/>
              <a:t> или, по Н.Н. </a:t>
            </a:r>
            <a:r>
              <a:rPr lang="ru-RU" dirty="0" err="1" smtClean="0"/>
              <a:t>Баранскому</a:t>
            </a:r>
            <a:r>
              <a:rPr lang="ru-RU" dirty="0" smtClean="0"/>
              <a:t>,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географический фатализм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Вторая ошибка </a:t>
            </a:r>
            <a:r>
              <a:rPr lang="ru-RU" dirty="0" smtClean="0"/>
              <a:t>– недооценка роли географической среды (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географический нигилизм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477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Какие ошибки допускаются при оценке роли географической среды в жизни общества?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u="sng" dirty="0" smtClean="0">
                <a:solidFill>
                  <a:schemeClr val="bg2">
                    <a:lumMod val="50000"/>
                  </a:schemeClr>
                </a:solidFill>
              </a:rPr>
              <a:t>Окружающая среда 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– вся среда обитания и производственная деятельность человеческого общества, весь окружающий человека материальный мир, включая и природную и антропогенную среду.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881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«Давление» общества на </a:t>
            </a:r>
          </a:p>
          <a:p>
            <a:pPr>
              <a:buNone/>
            </a:pPr>
            <a:r>
              <a:rPr lang="ru-RU" sz="4400" dirty="0" smtClean="0"/>
              <a:t>природу резко возросло!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93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История человеческого общества – это история взаимодействия человека с природой, процесс «обмена веществ» между ними.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3857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dirty="0" smtClean="0"/>
              <a:t>1)Рационального использования природных ресурсов;</a:t>
            </a:r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None/>
            </a:pPr>
            <a:r>
              <a:rPr lang="ru-RU" sz="3600" dirty="0" smtClean="0"/>
              <a:t>2) Охраны окружающей среды от загрязнения.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Возникли две взаимосвязанные проблемы: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309942"/>
          </a:xfrm>
        </p:spPr>
        <p:txBody>
          <a:bodyPr/>
          <a:lstStyle/>
          <a:p>
            <a:pPr>
              <a:buNone/>
            </a:pPr>
            <a:r>
              <a:rPr lang="ru-RU" sz="3200" u="sng" dirty="0" smtClean="0"/>
              <a:t>Природопользование может быть: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- рациональным (разумным)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- нерациональным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9344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chemeClr val="bg2">
                    <a:lumMod val="50000"/>
                  </a:schemeClr>
                </a:solidFill>
              </a:rPr>
              <a:t>Природопользование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 – совокупность мер, предпринимаемых обществом с целью изучения, охраны, освоения и преобразования окружающей среды.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90</TotalTime>
  <Words>312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Взаимодействие общества и природы</vt:lpstr>
      <vt:lpstr>Географическая среда</vt:lpstr>
      <vt:lpstr>Почему географическая среда – необходимое условие жизни и деятельности общества?</vt:lpstr>
      <vt:lpstr>Состояние природной среды бывает:</vt:lpstr>
      <vt:lpstr>Какие ошибки допускаются при оценке роли географической среды в жизни общества?</vt:lpstr>
      <vt:lpstr>Слайд 6</vt:lpstr>
      <vt:lpstr>История человеческого общества – это история взаимодействия человека с природой, процесс «обмена веществ» между ними.</vt:lpstr>
      <vt:lpstr>Возникли две взаимосвязанные проблемы:</vt:lpstr>
      <vt:lpstr>Природопользование – совокупность мер, предпринимаемых обществом с целью изучения, охраны, освоения и преобразования окружающей среды.</vt:lpstr>
      <vt:lpstr>Поэтому у человечества два пути освоения планеты:</vt:lpstr>
      <vt:lpstr>Спасибо за урок.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общества и природы</dc:title>
  <dc:creator>1</dc:creator>
  <cp:lastModifiedBy>1</cp:lastModifiedBy>
  <cp:revision>11</cp:revision>
  <dcterms:created xsi:type="dcterms:W3CDTF">2013-03-04T08:37:01Z</dcterms:created>
  <dcterms:modified xsi:type="dcterms:W3CDTF">2013-09-30T08:20:10Z</dcterms:modified>
</cp:coreProperties>
</file>