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9" r:id="rId2"/>
    <p:sldId id="321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0ECA53-93E7-4D66-8FAD-A45BB5AE26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68C17-1E89-4210-9382-A87E04F85B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D5E77-9FB5-45DE-93BB-B2BCF22841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85A0946-3159-4666-ABE1-0494F7A42B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DADC7B2-3C3D-463D-82A1-0FAEA22769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8191F5D-B50E-41AF-BAEB-70446A9414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AAFF56F-DC29-4A04-AC63-7158FF1F3B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1E3CA7-FCA7-44BB-9F08-786D082720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13E6717-9FFE-4A07-B55B-AD18279D08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E8D36-BA35-479C-AFA9-3CC55A1E64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44E07-F32C-45C2-8D7A-C1ADD527FE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F44A0-C3A5-4A57-B9A8-EC296C5E9A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DDB6B-19E8-401E-B607-FDF40C05CC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F99B1-AB9A-44A4-80E5-5DEC84E7DC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5B746-49CD-4679-BBE8-B738ABEAC6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451FF-A61E-47B1-88E4-A70F312479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5A70B6-9E37-4346-8F48-76F4C59E34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56C37E5-9113-4C91-BBCF-EEC69747EB8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D:\&#1053;&#1086;&#1074;&#1072;&#1103;%20&#1096;&#1082;&#1086;&#1083;&#1072;\&#1055;&#1056;&#1045;&#1047;&#1045;&#1053;&#1058;&#1040;&#1062;\&#1055;&#1056;&#1045;&#1047;&#1045;&#1053;&#1058;&#1040;&#1062;&#1048;&#1048;\&#1087;&#1088;&#1077;&#1079;&#1077;&#1085;&#1090;&#1072;&#1094;&#1080;&#1103;%20&#1071;&#1082;&#1091;&#1090;&#1080;&#1103;\&#1074;&#1072;&#1083;&#1100;&#1089;.mp3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.wav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2.wav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tags" Target="../tags/tag4.xml"/><Relationship Id="rId5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4292600"/>
            <a:ext cx="6400800" cy="1752600"/>
          </a:xfrm>
        </p:spPr>
        <p:txBody>
          <a:bodyPr/>
          <a:lstStyle/>
          <a:p>
            <a:r>
              <a:rPr lang="ru-RU" sz="5400">
                <a:solidFill>
                  <a:srgbClr val="3333CC"/>
                </a:solidFill>
                <a:latin typeface="Monotype Corsiva" pitchFamily="66" charset="0"/>
              </a:rPr>
              <a:t>ФОТОРАССКАЗ </a:t>
            </a:r>
          </a:p>
          <a:p>
            <a:r>
              <a:rPr lang="ru-RU" sz="5400">
                <a:solidFill>
                  <a:srgbClr val="3333CC"/>
                </a:solidFill>
                <a:latin typeface="Monotype Corsiva" pitchFamily="66" charset="0"/>
              </a:rPr>
              <a:t>О  МАЛОЙ  РОДИНЕ</a:t>
            </a:r>
          </a:p>
        </p:txBody>
      </p:sp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>
            <a:off x="395288" y="836613"/>
            <a:ext cx="8353425" cy="4537075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8398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Якутия</a:t>
            </a:r>
          </a:p>
        </p:txBody>
      </p:sp>
      <p:pic>
        <p:nvPicPr>
          <p:cNvPr id="32773" name="вальс.mp3">
            <a:hlinkClick r:id="" action="ppaction://ole?verb=0"/>
            <a:hlinkHover r:id="" action="ppaction://ole?verb=0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724535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7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6" name="Picture 6" descr="Кистер 2005 (32)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 l="6725" b="11563"/>
          <a:stretch>
            <a:fillRect/>
          </a:stretch>
        </p:blipFill>
        <p:spPr>
          <a:xfrm>
            <a:off x="250825" y="333375"/>
            <a:ext cx="8642350" cy="6146800"/>
          </a:xfrm>
          <a:noFill/>
          <a:ln/>
        </p:spPr>
      </p:pic>
      <p:sp>
        <p:nvSpPr>
          <p:cNvPr id="158724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1989138"/>
            <a:ext cx="7921625" cy="4462462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ru-RU" sz="2400" b="1" i="1">
                <a:solidFill>
                  <a:srgbClr val="6699FF"/>
                </a:solidFill>
                <a:latin typeface="Georgia" pitchFamily="18" charset="0"/>
              </a:rPr>
              <a:t>Мой край родной! </a:t>
            </a:r>
            <a:br>
              <a:rPr lang="ru-RU" sz="2400" b="1" i="1">
                <a:solidFill>
                  <a:srgbClr val="6699FF"/>
                </a:solidFill>
                <a:latin typeface="Georgia" pitchFamily="18" charset="0"/>
              </a:rPr>
            </a:br>
            <a:r>
              <a:rPr lang="ru-RU" sz="2400" b="1" i="1">
                <a:solidFill>
                  <a:srgbClr val="6699FF"/>
                </a:solidFill>
                <a:latin typeface="Georgia" pitchFamily="18" charset="0"/>
              </a:rPr>
              <a:t>Мне не забыть о том, </a:t>
            </a:r>
            <a:br>
              <a:rPr lang="ru-RU" sz="2400" b="1" i="1">
                <a:solidFill>
                  <a:srgbClr val="6699FF"/>
                </a:solidFill>
                <a:latin typeface="Georgia" pitchFamily="18" charset="0"/>
              </a:rPr>
            </a:br>
            <a:r>
              <a:rPr lang="ru-RU" sz="2400" b="1" i="1">
                <a:solidFill>
                  <a:srgbClr val="6699FF"/>
                </a:solidFill>
                <a:latin typeface="Georgia" pitchFamily="18" charset="0"/>
              </a:rPr>
              <a:t>Что только ты моей судьбы начало. </a:t>
            </a:r>
            <a:br>
              <a:rPr lang="ru-RU" sz="2400" b="1" i="1">
                <a:solidFill>
                  <a:srgbClr val="6699FF"/>
                </a:solidFill>
                <a:latin typeface="Georgia" pitchFamily="18" charset="0"/>
              </a:rPr>
            </a:br>
            <a:r>
              <a:rPr lang="ru-RU" sz="2400" b="1" i="1">
                <a:solidFill>
                  <a:srgbClr val="6699FF"/>
                </a:solidFill>
                <a:latin typeface="Georgia" pitchFamily="18" charset="0"/>
              </a:rPr>
              <a:t>Я вскормлен был оленьим молоком, </a:t>
            </a:r>
            <a:br>
              <a:rPr lang="ru-RU" sz="2400" b="1" i="1">
                <a:solidFill>
                  <a:srgbClr val="6699FF"/>
                </a:solidFill>
                <a:latin typeface="Georgia" pitchFamily="18" charset="0"/>
              </a:rPr>
            </a:br>
            <a:r>
              <a:rPr lang="ru-RU" sz="2400" b="1" i="1">
                <a:solidFill>
                  <a:srgbClr val="6699FF"/>
                </a:solidFill>
                <a:latin typeface="Georgia" pitchFamily="18" charset="0"/>
              </a:rPr>
              <a:t>И вьюга колыбель мою качала. </a:t>
            </a:r>
            <a:br>
              <a:rPr lang="ru-RU" sz="2400" b="1" i="1">
                <a:solidFill>
                  <a:srgbClr val="6699FF"/>
                </a:solidFill>
                <a:latin typeface="Georgia" pitchFamily="18" charset="0"/>
              </a:rPr>
            </a:br>
            <a:r>
              <a:rPr lang="ru-RU" sz="2400" b="1" i="1">
                <a:solidFill>
                  <a:srgbClr val="6699FF"/>
                </a:solidFill>
                <a:latin typeface="Georgia" pitchFamily="18" charset="0"/>
              </a:rPr>
              <a:t>Я песни взял у шелеста берез, </a:t>
            </a:r>
            <a:br>
              <a:rPr lang="ru-RU" sz="2400" b="1" i="1">
                <a:solidFill>
                  <a:srgbClr val="6699FF"/>
                </a:solidFill>
                <a:latin typeface="Georgia" pitchFamily="18" charset="0"/>
              </a:rPr>
            </a:br>
            <a:r>
              <a:rPr lang="ru-RU" sz="2400" b="1" i="1">
                <a:solidFill>
                  <a:srgbClr val="6699FF"/>
                </a:solidFill>
                <a:latin typeface="Georgia" pitchFamily="18" charset="0"/>
              </a:rPr>
              <a:t>А музыке учили меня птицы. </a:t>
            </a:r>
            <a:br>
              <a:rPr lang="ru-RU" sz="2400" b="1" i="1">
                <a:solidFill>
                  <a:srgbClr val="6699FF"/>
                </a:solidFill>
                <a:latin typeface="Georgia" pitchFamily="18" charset="0"/>
              </a:rPr>
            </a:br>
            <a:r>
              <a:rPr lang="ru-RU" sz="2400" b="1" i="1">
                <a:solidFill>
                  <a:srgbClr val="6699FF"/>
                </a:solidFill>
                <a:latin typeface="Georgia" pitchFamily="18" charset="0"/>
              </a:rPr>
              <a:t>Любить и ждать, не пряча горьких слез, </a:t>
            </a:r>
            <a:br>
              <a:rPr lang="ru-RU" sz="2400" b="1" i="1">
                <a:solidFill>
                  <a:srgbClr val="6699FF"/>
                </a:solidFill>
                <a:latin typeface="Georgia" pitchFamily="18" charset="0"/>
              </a:rPr>
            </a:br>
            <a:r>
              <a:rPr lang="ru-RU" sz="2400" b="1" i="1">
                <a:solidFill>
                  <a:srgbClr val="6699FF"/>
                </a:solidFill>
                <a:latin typeface="Georgia" pitchFamily="18" charset="0"/>
              </a:rPr>
              <a:t>У стерхов довелось мне научиться…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4321175" cy="600075"/>
          </a:xfrm>
        </p:spPr>
        <p:txBody>
          <a:bodyPr/>
          <a:lstStyle/>
          <a:p>
            <a:pPr algn="l"/>
            <a:r>
              <a:rPr lang="ru-RU" sz="3600" i="1"/>
              <a:t>Кюн-Туллуур-Хайа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836613"/>
            <a:ext cx="4038600" cy="2743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solidFill>
                  <a:schemeClr val="tx2"/>
                </a:solidFill>
              </a:rPr>
              <a:t>Далеко, за дальним хребтом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solidFill>
                  <a:schemeClr val="tx2"/>
                </a:solidFill>
              </a:rPr>
              <a:t>Давних незапамятных лет,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solidFill>
                  <a:schemeClr val="tx2"/>
                </a:solidFill>
              </a:rPr>
              <a:t>Где всё дальше уходит грань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solidFill>
                  <a:schemeClr val="tx2"/>
                </a:solidFill>
              </a:rPr>
              <a:t>Грозных, гибельных,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solidFill>
                  <a:schemeClr val="tx2"/>
                </a:solidFill>
              </a:rPr>
              <a:t>                         бранных лет,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solidFill>
                  <a:schemeClr val="tx2"/>
                </a:solidFill>
              </a:rPr>
              <a:t>За туманной дальней чертой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solidFill>
                  <a:schemeClr val="tx2"/>
                </a:solidFill>
              </a:rPr>
              <a:t>Несказанных бедственных лет,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solidFill>
                  <a:schemeClr val="tx2"/>
                </a:solidFill>
              </a:rPr>
              <a:t>…………………………………………..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400">
              <a:solidFill>
                <a:schemeClr val="tx2"/>
              </a:solidFill>
            </a:endParaRPr>
          </a:p>
        </p:txBody>
      </p:sp>
      <p:pic>
        <p:nvPicPr>
          <p:cNvPr id="35845" name="Picture 5" descr="Верхоянск (1)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>
            <a:clrChange>
              <a:clrFrom>
                <a:srgbClr val="4D616C"/>
              </a:clrFrom>
              <a:clrTo>
                <a:srgbClr val="4D616C">
                  <a:alpha val="0"/>
                </a:srgbClr>
              </a:clrTo>
            </a:clrChange>
            <a:lum bright="12000" contrast="6000"/>
          </a:blip>
          <a:srcRect/>
          <a:stretch>
            <a:fillRect/>
          </a:stretch>
        </p:blipFill>
        <p:spPr>
          <a:xfrm>
            <a:off x="4716463" y="333375"/>
            <a:ext cx="4081462" cy="3060700"/>
          </a:xfrm>
          <a:noFill/>
          <a:ln/>
        </p:spPr>
      </p:pic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5148263" y="3500438"/>
            <a:ext cx="367823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…………………………………………..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ru-RU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1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В те времена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Была создана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9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Изначальная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3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Мать-Земля…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ru-RU" sz="7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1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                                 (Олонхо –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1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       якутский героический эпос)</a:t>
            </a:r>
          </a:p>
        </p:txBody>
      </p:sp>
      <p:pic>
        <p:nvPicPr>
          <p:cNvPr id="35848" name="Picture 8" descr="Верхоянск (9)"/>
          <p:cNvPicPr>
            <a:picLocks noChangeAspect="1" noChangeArrowheads="1"/>
          </p:cNvPicPr>
          <p:nvPr/>
        </p:nvPicPr>
        <p:blipFill>
          <a:blip r:embed="rId5" cstate="print">
            <a:lum bright="6000" contrast="6000"/>
          </a:blip>
          <a:srcRect l="17886" b="23718"/>
          <a:stretch>
            <a:fillRect/>
          </a:stretch>
        </p:blipFill>
        <p:spPr bwMode="auto">
          <a:xfrm>
            <a:off x="323850" y="3429000"/>
            <a:ext cx="4464050" cy="3111500"/>
          </a:xfrm>
          <a:prstGeom prst="rect">
            <a:avLst/>
          </a:prstGeom>
          <a:noFill/>
        </p:spPr>
      </p:pic>
      <p:pic>
        <p:nvPicPr>
          <p:cNvPr id="35850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690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58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3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3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50"/>
                </p:tgtEl>
              </p:cMediaNode>
            </p:audio>
          </p:childTnLst>
        </p:cTn>
      </p:par>
    </p:tnLst>
    <p:bldLst>
      <p:bldP spid="35842" grpId="0"/>
      <p:bldP spid="35843" grpId="0" uiExpand="1" build="p"/>
      <p:bldP spid="358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229600" cy="744538"/>
          </a:xfrm>
        </p:spPr>
        <p:txBody>
          <a:bodyPr/>
          <a:lstStyle/>
          <a:p>
            <a:r>
              <a:rPr lang="ru-RU" sz="4000">
                <a:latin typeface="Tunga" pitchFamily="2"/>
              </a:rPr>
              <a:t>Проводы зимы на </a:t>
            </a:r>
            <a:r>
              <a:rPr lang="ru-RU" sz="3600">
                <a:latin typeface="Tunga" pitchFamily="2"/>
              </a:rPr>
              <a:t>Полюсе</a:t>
            </a:r>
            <a:r>
              <a:rPr lang="ru-RU" sz="4000">
                <a:latin typeface="Tunga" pitchFamily="2"/>
              </a:rPr>
              <a:t> холода</a:t>
            </a:r>
          </a:p>
        </p:txBody>
      </p:sp>
      <p:pic>
        <p:nvPicPr>
          <p:cNvPr id="36867" name="Picture 3" descr="Верхоянск (5)"/>
          <p:cNvPicPr>
            <a:picLocks noChangeAspect="1" noChangeArrowheads="1"/>
          </p:cNvPicPr>
          <p:nvPr>
            <p:ph sz="half" idx="1"/>
          </p:nvPr>
        </p:nvPicPr>
        <p:blipFill>
          <a:blip r:embed="rId4" cstate="print"/>
          <a:srcRect l="13234" r="33904"/>
          <a:stretch>
            <a:fillRect/>
          </a:stretch>
        </p:blipFill>
        <p:spPr>
          <a:xfrm>
            <a:off x="395288" y="1125538"/>
            <a:ext cx="3895725" cy="5400675"/>
          </a:xfrm>
          <a:noFill/>
          <a:ln/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4500563" y="4508500"/>
            <a:ext cx="44640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За хребтами, в отблесках сияний</a:t>
            </a:r>
            <a:br>
              <a:rPr lang="ru-RU" sz="2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</a:br>
            <a:r>
              <a:rPr lang="ru-RU" sz="2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Здравствует студёная страна –</a:t>
            </a:r>
            <a:br>
              <a:rPr lang="ru-RU" sz="2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</a:br>
            <a:r>
              <a:rPr lang="ru-RU" sz="2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Милое, родное  </a:t>
            </a:r>
            <a:r>
              <a:rPr lang="ru-RU" sz="2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Верхоянье</a:t>
            </a:r>
            <a:r>
              <a:rPr lang="ru-RU" sz="2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,</a:t>
            </a:r>
            <a:br>
              <a:rPr lang="ru-RU" sz="2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</a:br>
            <a:r>
              <a:rPr lang="ru-RU" sz="2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Ледяных торосов сторона…</a:t>
            </a:r>
          </a:p>
        </p:txBody>
      </p:sp>
      <p:pic>
        <p:nvPicPr>
          <p:cNvPr id="36871" name="Picture 7" descr="Верхоянск (13)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>
            <a:lum bright="6000" contrast="6000"/>
          </a:blip>
          <a:srcRect r="7059" b="19183"/>
          <a:stretch>
            <a:fillRect/>
          </a:stretch>
        </p:blipFill>
        <p:spPr>
          <a:xfrm>
            <a:off x="4572000" y="1125538"/>
            <a:ext cx="4321175" cy="2817812"/>
          </a:xfrm>
        </p:spPr>
      </p:pic>
      <p:pic>
        <p:nvPicPr>
          <p:cNvPr id="36872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338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8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7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Въезд в город Верхоянск. </a:t>
            </a:r>
            <a:br>
              <a:rPr lang="ru-RU" sz="2800"/>
            </a:br>
            <a:r>
              <a:rPr lang="ru-RU" sz="2800"/>
              <a:t>По легенде, это бивни ископаемого мамонта, </a:t>
            </a:r>
            <a:br>
              <a:rPr lang="ru-RU" sz="2800"/>
            </a:br>
            <a:r>
              <a:rPr lang="ru-RU" sz="2800"/>
              <a:t>которого нашли в этом районе.</a:t>
            </a:r>
          </a:p>
        </p:txBody>
      </p:sp>
      <p:pic>
        <p:nvPicPr>
          <p:cNvPr id="34819" name="Picture 3" descr="природа (1)"/>
          <p:cNvPicPr>
            <a:picLocks noChangeAspect="1" noChangeArrowheads="1"/>
          </p:cNvPicPr>
          <p:nvPr>
            <p:ph idx="1"/>
          </p:nvPr>
        </p:nvPicPr>
        <p:blipFill>
          <a:blip r:embed="rId4" cstate="print">
            <a:clrChange>
              <a:clrFrom>
                <a:srgbClr val="42698A"/>
              </a:clrFrom>
              <a:clrTo>
                <a:srgbClr val="42698A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71550" y="1420813"/>
            <a:ext cx="7056438" cy="5186362"/>
          </a:xfrm>
          <a:noFill/>
          <a:ln/>
        </p:spPr>
      </p:pic>
      <p:pic>
        <p:nvPicPr>
          <p:cNvPr id="3482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950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48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820"/>
                </p:tgtEl>
              </p:cMediaNode>
            </p:audio>
          </p:childTnLst>
        </p:cTn>
      </p:par>
    </p:tnLst>
    <p:bldLst>
      <p:bldP spid="348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1</TotalTime>
  <Words>75</Words>
  <Application>Microsoft Office PowerPoint</Application>
  <PresentationFormat>Экран (4:3)</PresentationFormat>
  <Paragraphs>25</Paragraphs>
  <Slides>5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31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Слайд 1</vt:lpstr>
      <vt:lpstr>Мой край родной!  Мне не забыть о том,  Что только ты моей судьбы начало.  Я вскормлен был оленьим молоком,  И вьюга колыбель мою качала.  Я песни взял у шелеста берез,  А музыке учили меня птицы.  Любить и ждать, не пряча горьких слез,  У стерхов довелось мне научиться…</vt:lpstr>
      <vt:lpstr>Кюн-Туллуур-Хайа</vt:lpstr>
      <vt:lpstr>Проводы зимы на Полюсе холода</vt:lpstr>
      <vt:lpstr>Въезд в город Верхоянск.  По легенде, это бивни ископаемого мамонта,  которого нашли в этом районе.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Алла</dc:creator>
  <cp:lastModifiedBy>Алла</cp:lastModifiedBy>
  <cp:revision>1</cp:revision>
  <dcterms:created xsi:type="dcterms:W3CDTF">2013-10-01T12:43:40Z</dcterms:created>
  <dcterms:modified xsi:type="dcterms:W3CDTF">2013-10-01T12:44:45Z</dcterms:modified>
</cp:coreProperties>
</file>