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9" r:id="rId2"/>
    <p:sldId id="294" r:id="rId3"/>
    <p:sldId id="29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B120EA-AEDE-4B0D-9B76-0959ACB6DC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CCB9D-1F18-4FE8-9666-F6A15FDEC8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E2E89-7B6A-4BAB-860C-8B0203F3A8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87C4766-EBDD-4863-86A3-0B9520F168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EA441E-B57B-4DF3-9080-48E6E3904F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96876A-27B6-48EB-8243-8522D23792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B1B3D8-91BB-41CF-9CDD-18DC4CBCC2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A16B29E-3570-497C-B5CE-A095829976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EC7273-B196-4E91-91FE-C6AC2A2926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7C443-F9D1-4239-A4A7-A3FFCAF599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7447F-5A25-4D67-9562-917EC4DC27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2B611-A111-4842-BE66-D2C274FDDC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E432D-82FF-40CE-9314-5E72975563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0F40D-C222-45F6-A21E-0030F5944A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05F0C-D1BA-47AF-A3A8-783691FD07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9E3A9-D5C2-479C-834A-E117A04F46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ED7F-5F47-4779-920B-DAA36700E6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B065F0E-3AB9-4AD7-8ADE-78F3A9CEC37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3" y="404813"/>
            <a:ext cx="4392612" cy="2303462"/>
          </a:xfrm>
        </p:spPr>
        <p:txBody>
          <a:bodyPr/>
          <a:lstStyle/>
          <a:p>
            <a:r>
              <a:rPr lang="ru-RU" sz="6000" b="1" i="1">
                <a:latin typeface="Comic Sans MS" pitchFamily="66" charset="0"/>
              </a:rPr>
              <a:t>Весна </a:t>
            </a:r>
            <a:br>
              <a:rPr lang="ru-RU" sz="6000" b="1" i="1">
                <a:latin typeface="Comic Sans MS" pitchFamily="66" charset="0"/>
              </a:rPr>
            </a:br>
            <a:r>
              <a:rPr lang="ru-RU" sz="6000" b="1" i="1">
                <a:latin typeface="Comic Sans MS" pitchFamily="66" charset="0"/>
              </a:rPr>
              <a:t>идёт!</a:t>
            </a:r>
          </a:p>
        </p:txBody>
      </p:sp>
      <p:pic>
        <p:nvPicPr>
          <p:cNvPr id="63491" name="Picture 3" descr="природа (20)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14505" r="-798" b="2516"/>
          <a:stretch>
            <a:fillRect/>
          </a:stretch>
        </p:blipFill>
        <p:spPr>
          <a:xfrm>
            <a:off x="323850" y="404813"/>
            <a:ext cx="4319588" cy="3343275"/>
          </a:xfrm>
          <a:noFill/>
          <a:ln/>
        </p:spPr>
      </p:pic>
      <p:pic>
        <p:nvPicPr>
          <p:cNvPr id="63492" name="Picture 4" descr="S360044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 l="19679" t="5537" r="3008"/>
          <a:stretch>
            <a:fillRect/>
          </a:stretch>
        </p:blipFill>
        <p:spPr>
          <a:xfrm>
            <a:off x="4643438" y="2924175"/>
            <a:ext cx="4154487" cy="3500438"/>
          </a:xfrm>
          <a:noFill/>
          <a:ln/>
        </p:spPr>
      </p:pic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755650" y="4076700"/>
            <a:ext cx="3313113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Лиственница просыпается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1187450" y="5300663"/>
            <a:ext cx="3313113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 ольха цветёт</a:t>
            </a:r>
          </a:p>
        </p:txBody>
      </p:sp>
      <p:pic>
        <p:nvPicPr>
          <p:cNvPr id="6349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24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34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498"/>
                </p:tgtEl>
              </p:cMediaNode>
            </p:audio>
          </p:childTnLst>
        </p:cTn>
      </p:par>
    </p:tnLst>
    <p:bldLst>
      <p:bldP spid="63493" grpId="0"/>
      <p:bldP spid="634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Rectangle 7"/>
          <p:cNvSpPr>
            <a:spLocks noGrp="1" noChangeArrowheads="1"/>
          </p:cNvSpPr>
          <p:nvPr>
            <p:ph type="title"/>
          </p:nvPr>
        </p:nvSpPr>
        <p:spPr>
          <a:xfrm>
            <a:off x="107950" y="404813"/>
            <a:ext cx="4787900" cy="2663825"/>
          </a:xfrm>
          <a:noFill/>
          <a:ln/>
        </p:spPr>
        <p:txBody>
          <a:bodyPr/>
          <a:lstStyle/>
          <a:p>
            <a:r>
              <a:rPr lang="ru-RU" sz="2400">
                <a:latin typeface="Arial Narrow" pitchFamily="34" charset="0"/>
              </a:rPr>
              <a:t>В мае там весна наступала,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А в июне тайга дышала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Вербой, почками, жёлтыми шишками…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Просыпались ежики с мышками,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Приходило короткое лето,  </a:t>
            </a:r>
            <a:br>
              <a:rPr lang="ru-RU" sz="2400">
                <a:latin typeface="Arial Narrow" pitchFamily="34" charset="0"/>
              </a:rPr>
            </a:br>
            <a:r>
              <a:rPr lang="ru-RU" sz="2400">
                <a:latin typeface="Arial Narrow" pitchFamily="34" charset="0"/>
              </a:rPr>
              <a:t>И брусника цвела белым цветом.</a:t>
            </a:r>
            <a:r>
              <a:rPr lang="ru-RU" sz="2400"/>
              <a:t/>
            </a:r>
            <a:br>
              <a:rPr lang="ru-RU" sz="2400"/>
            </a:br>
            <a:r>
              <a:rPr lang="ru-RU" sz="1400"/>
              <a:t/>
            </a:r>
            <a:br>
              <a:rPr lang="ru-RU" sz="1400"/>
            </a:br>
            <a:endParaRPr lang="ru-RU" sz="1400">
              <a:latin typeface="Comic Sans MS" pitchFamily="66" charset="0"/>
            </a:endParaRPr>
          </a:p>
        </p:txBody>
      </p:sp>
      <p:pic>
        <p:nvPicPr>
          <p:cNvPr id="68616" name="Picture 8" descr="весна идет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 l="4916"/>
          <a:stretch>
            <a:fillRect/>
          </a:stretch>
        </p:blipFill>
        <p:spPr>
          <a:xfrm>
            <a:off x="395288" y="3141663"/>
            <a:ext cx="4175125" cy="3294062"/>
          </a:xfrm>
          <a:noFill/>
          <a:ln/>
        </p:spPr>
      </p:pic>
      <p:pic>
        <p:nvPicPr>
          <p:cNvPr id="68619" name="Picture 11" descr="весна идет (1)"/>
          <p:cNvPicPr>
            <a:picLocks noChangeAspect="1" noChangeArrowheads="1"/>
          </p:cNvPicPr>
          <p:nvPr/>
        </p:nvPicPr>
        <p:blipFill>
          <a:blip r:embed="rId5" cstate="print"/>
          <a:srcRect l="11476" b="3995"/>
          <a:stretch>
            <a:fillRect/>
          </a:stretch>
        </p:blipFill>
        <p:spPr bwMode="auto">
          <a:xfrm>
            <a:off x="4932363" y="333375"/>
            <a:ext cx="389413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1" name="Picture 13" descr="Кистер 2005 (92)"/>
          <p:cNvPicPr>
            <a:picLocks noChangeAspect="1" noChangeArrowheads="1"/>
          </p:cNvPicPr>
          <p:nvPr>
            <p:ph sz="half" idx="2"/>
          </p:nvPr>
        </p:nvPicPr>
        <p:blipFill>
          <a:blip r:embed="rId6" cstate="print"/>
          <a:srcRect l="3583" t="11838" b="4411"/>
          <a:stretch>
            <a:fillRect/>
          </a:stretch>
        </p:blipFill>
        <p:spPr>
          <a:xfrm>
            <a:off x="4932363" y="3886200"/>
            <a:ext cx="3887787" cy="2532063"/>
          </a:xfrm>
          <a:noFill/>
          <a:ln/>
        </p:spPr>
      </p:pic>
      <p:pic>
        <p:nvPicPr>
          <p:cNvPr id="6862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776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86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259263" cy="3984625"/>
          </a:xfrm>
        </p:spPr>
        <p:txBody>
          <a:bodyPr/>
          <a:lstStyle/>
          <a:p>
            <a:r>
              <a:rPr lang="ru-RU" sz="2600">
                <a:latin typeface="Franklin Gothic Medium" pitchFamily="34" charset="0"/>
              </a:rPr>
              <a:t>Зелёные серёжки 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У маленькой берёзки,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Вдруг мимо, 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не заметив ты пройдешь?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 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Она роняет слёзки – 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Как далеко до тёзки: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Весною сока </a:t>
            </a:r>
            <a:br>
              <a:rPr lang="ru-RU" sz="2600">
                <a:latin typeface="Franklin Gothic Medium" pitchFamily="34" charset="0"/>
              </a:rPr>
            </a:br>
            <a:r>
              <a:rPr lang="ru-RU" sz="2600">
                <a:latin typeface="Franklin Gothic Medium" pitchFamily="34" charset="0"/>
              </a:rPr>
              <a:t>у неё ты не попьёшь.</a:t>
            </a:r>
          </a:p>
        </p:txBody>
      </p:sp>
      <p:pic>
        <p:nvPicPr>
          <p:cNvPr id="71690" name="Picture 10" descr="Кистер 2005 (107)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3167" r="14417"/>
          <a:stretch>
            <a:fillRect/>
          </a:stretch>
        </p:blipFill>
        <p:spPr>
          <a:xfrm>
            <a:off x="4716463" y="549275"/>
            <a:ext cx="4038600" cy="5759450"/>
          </a:xfrm>
          <a:noFill/>
          <a:ln/>
        </p:spPr>
      </p:pic>
      <p:pic>
        <p:nvPicPr>
          <p:cNvPr id="71691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673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  <p:pic>
        <p:nvPicPr>
          <p:cNvPr id="71692" name="Picture 12" descr="природа (21)"/>
          <p:cNvPicPr>
            <a:picLocks noChangeAspect="1" noChangeArrowheads="1"/>
          </p:cNvPicPr>
          <p:nvPr>
            <p:ph sz="half" idx="2"/>
          </p:nvPr>
        </p:nvPicPr>
        <p:blipFill>
          <a:blip r:embed="rId5" cstate="print">
            <a:clrChange>
              <a:clrFrom>
                <a:srgbClr val="755D43"/>
              </a:clrFrom>
              <a:clrTo>
                <a:srgbClr val="755D43">
                  <a:alpha val="0"/>
                </a:srgbClr>
              </a:clrTo>
            </a:clrChange>
          </a:blip>
          <a:srcRect t="3004" r="8917" b="17047"/>
          <a:stretch>
            <a:fillRect/>
          </a:stretch>
        </p:blipFill>
        <p:spPr>
          <a:xfrm>
            <a:off x="1258888" y="4365625"/>
            <a:ext cx="2951162" cy="1943100"/>
          </a:xfr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6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691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14</Words>
  <Application>Microsoft Office PowerPoint</Application>
  <PresentationFormat>Экран (4:3)</PresentationFormat>
  <Paragraphs>5</Paragraphs>
  <Slides>3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29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Весна  идёт!</vt:lpstr>
      <vt:lpstr>В мае там весна наступала, А в июне тайга дышала Вербой, почками, жёлтыми шишками… Просыпались ежики с мышками, Приходило короткое лето,   И брусника цвела белым цветом.  </vt:lpstr>
      <vt:lpstr>Зелёные серёжки  У маленькой берёзки, Вдруг мимо,  не заметив ты пройдешь?   Она роняет слёзки –  Как далеко до тёзки: Весною сока  у неё ты не попьёшь.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 идёт!</dc:title>
  <dc:creator>Алла</dc:creator>
  <cp:lastModifiedBy>Алла</cp:lastModifiedBy>
  <cp:revision>1</cp:revision>
  <dcterms:created xsi:type="dcterms:W3CDTF">2013-10-01T13:26:55Z</dcterms:created>
  <dcterms:modified xsi:type="dcterms:W3CDTF">2013-10-01T13:29:59Z</dcterms:modified>
</cp:coreProperties>
</file>