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7" r:id="rId2"/>
    <p:sldId id="29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2C41BAC-59CB-4745-95CF-03A479634A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779C1-0C41-45D3-8085-7A0B1DE3F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CB823-4503-4B3C-8F44-A6F69E7984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E24D22-24A9-4898-8E4F-7BF8A486CC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CEAD13-A29B-4923-B9AF-947FDA9867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A61C66-28C3-4550-860F-57B2FAAAB0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3168A6-2096-4D2B-B52B-EE429D2C0A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512F1F-7386-4499-A147-0CBF1DEF0B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D319980-E501-4F36-88A0-5A82751102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339AE-ADDA-4B37-928A-D500634075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F9A4F-ED0E-4241-90B9-B3F9DE84BE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93254-DA7B-4D1D-BD8C-52BD61F9E5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80BF9-335F-466D-9185-71339691A6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6AEAE-3B8B-4FD7-B915-032A4619AC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161F-233D-469B-8AEB-2CCC64E5DC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F69F5-E8E3-4111-A53C-D71DEF7BAA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BBE31-B595-47D7-8BDC-CCD99E3874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EFA27FF-FD6B-42AD-B9AB-164434C8D3F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076825" y="333375"/>
            <a:ext cx="3816350" cy="2735263"/>
          </a:xfrm>
        </p:spPr>
        <p:txBody>
          <a:bodyPr/>
          <a:lstStyle/>
          <a:p>
            <a:pPr algn="r"/>
            <a:r>
              <a:rPr lang="ru-RU" sz="3200" b="1" i="1">
                <a:effectLst/>
                <a:latin typeface="Courier New" pitchFamily="49" charset="0"/>
              </a:rPr>
              <a:t>Тут </a:t>
            </a:r>
            <a:br>
              <a:rPr lang="ru-RU" sz="3200" b="1" i="1">
                <a:effectLst/>
                <a:latin typeface="Courier New" pitchFamily="49" charset="0"/>
              </a:rPr>
            </a:br>
            <a:r>
              <a:rPr lang="ru-RU" sz="4000" b="1" i="1">
                <a:effectLst/>
                <a:latin typeface="Courier New" pitchFamily="49" charset="0"/>
              </a:rPr>
              <a:t>даже </a:t>
            </a:r>
            <a:br>
              <a:rPr lang="ru-RU" sz="4000" b="1" i="1">
                <a:effectLst/>
                <a:latin typeface="Courier New" pitchFamily="49" charset="0"/>
              </a:rPr>
            </a:br>
            <a:r>
              <a:rPr lang="ru-RU" sz="4800" b="1" i="1">
                <a:effectLst/>
                <a:latin typeface="Courier New" pitchFamily="49" charset="0"/>
              </a:rPr>
              <a:t>камни</a:t>
            </a:r>
            <a:r>
              <a:rPr lang="ru-RU" b="1" i="1">
                <a:effectLst/>
                <a:latin typeface="Courier New" pitchFamily="49" charset="0"/>
              </a:rPr>
              <a:t> </a:t>
            </a:r>
            <a:br>
              <a:rPr lang="ru-RU" b="1" i="1">
                <a:effectLst/>
                <a:latin typeface="Courier New" pitchFamily="49" charset="0"/>
              </a:rPr>
            </a:br>
            <a:r>
              <a:rPr lang="ru-RU" sz="6000" b="1" i="1">
                <a:effectLst/>
                <a:latin typeface="Courier New" pitchFamily="49" charset="0"/>
              </a:rPr>
              <a:t>цветут!</a:t>
            </a:r>
          </a:p>
        </p:txBody>
      </p:sp>
      <p:pic>
        <p:nvPicPr>
          <p:cNvPr id="61443" name="Picture 3" descr="Кистер 2005 (31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b="12419"/>
          <a:stretch>
            <a:fillRect/>
          </a:stretch>
        </p:blipFill>
        <p:spPr>
          <a:xfrm>
            <a:off x="250825" y="260350"/>
            <a:ext cx="5113338" cy="3357563"/>
          </a:xfrm>
          <a:noFill/>
          <a:ln/>
        </p:spPr>
      </p:pic>
      <p:pic>
        <p:nvPicPr>
          <p:cNvPr id="61444" name="Picture 4" descr="Кистер 2005 (25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l="4521" r="25722" b="12419"/>
          <a:stretch>
            <a:fillRect/>
          </a:stretch>
        </p:blipFill>
        <p:spPr>
          <a:xfrm>
            <a:off x="5580063" y="3141663"/>
            <a:ext cx="3330575" cy="3281362"/>
          </a:xfrm>
          <a:noFill/>
          <a:ln/>
        </p:spPr>
      </p:pic>
      <p:pic>
        <p:nvPicPr>
          <p:cNvPr id="61445" name="Picture 5" descr="Кистер 2005 (24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 l="11916" r="7140" b="14664"/>
          <a:stretch>
            <a:fillRect/>
          </a:stretch>
        </p:blipFill>
        <p:spPr>
          <a:xfrm>
            <a:off x="250825" y="3789363"/>
            <a:ext cx="2447925" cy="1936750"/>
          </a:xfrm>
          <a:noFill/>
          <a:ln/>
        </p:spPr>
      </p:pic>
      <p:pic>
        <p:nvPicPr>
          <p:cNvPr id="61446" name="Picture 6" descr="Кистер 2005 (125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 l="8173" r="7332" b="12820"/>
          <a:stretch>
            <a:fillRect/>
          </a:stretch>
        </p:blipFill>
        <p:spPr>
          <a:xfrm>
            <a:off x="2916238" y="4486275"/>
            <a:ext cx="2447925" cy="1893888"/>
          </a:xfrm>
          <a:noFill/>
          <a:ln/>
        </p:spPr>
      </p:pic>
      <p:pic>
        <p:nvPicPr>
          <p:cNvPr id="6144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16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4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литр (55)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lum contrast="6000"/>
          </a:blip>
          <a:srcRect b="8333"/>
          <a:stretch>
            <a:fillRect/>
          </a:stretch>
        </p:blipFill>
        <p:spPr>
          <a:xfrm rot="21276548">
            <a:off x="827088" y="981075"/>
            <a:ext cx="7778750" cy="5346700"/>
          </a:xfrm>
          <a:noFill/>
          <a:ln/>
        </p:spPr>
      </p:pic>
      <p:pic>
        <p:nvPicPr>
          <p:cNvPr id="64515" name="Picture 3" descr="Изображение 0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50825" y="260350"/>
            <a:ext cx="3097213" cy="2322513"/>
          </a:xfrm>
          <a:noFill/>
          <a:ln/>
        </p:spPr>
      </p:pic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xfrm>
            <a:off x="1619250" y="3716338"/>
            <a:ext cx="5795963" cy="2736850"/>
          </a:xfrm>
        </p:spPr>
        <p:txBody>
          <a:bodyPr/>
          <a:lstStyle/>
          <a:p>
            <a:r>
              <a:rPr lang="ru-RU" sz="3200" b="1" i="1">
                <a:latin typeface="Palatino Linotype" pitchFamily="18" charset="0"/>
              </a:rPr>
              <a:t>Над землёю сияет небо, </a:t>
            </a:r>
            <a:br>
              <a:rPr lang="ru-RU" sz="3200" b="1" i="1">
                <a:latin typeface="Palatino Linotype" pitchFamily="18" charset="0"/>
              </a:rPr>
            </a:br>
            <a:r>
              <a:rPr lang="ru-RU" sz="3200" b="1" i="1">
                <a:latin typeface="Palatino Linotype" pitchFamily="18" charset="0"/>
              </a:rPr>
              <a:t>   Голубая даль глубока, </a:t>
            </a:r>
            <a:br>
              <a:rPr lang="ru-RU" sz="3200" b="1" i="1">
                <a:latin typeface="Palatino Linotype" pitchFamily="18" charset="0"/>
              </a:rPr>
            </a:br>
            <a:r>
              <a:rPr lang="ru-RU" sz="3200" b="1" i="1">
                <a:latin typeface="Palatino Linotype" pitchFamily="18" charset="0"/>
              </a:rPr>
              <a:t>   Как весною остатки снега, </a:t>
            </a:r>
            <a:br>
              <a:rPr lang="ru-RU" sz="3200" b="1" i="1">
                <a:latin typeface="Palatino Linotype" pitchFamily="18" charset="0"/>
              </a:rPr>
            </a:br>
            <a:r>
              <a:rPr lang="ru-RU" sz="3200" b="1" i="1">
                <a:latin typeface="Palatino Linotype" pitchFamily="18" charset="0"/>
              </a:rPr>
              <a:t>Тают рыхлые облака.</a:t>
            </a:r>
            <a:r>
              <a:rPr lang="ru-RU"/>
              <a:t> </a:t>
            </a:r>
          </a:p>
        </p:txBody>
      </p:sp>
      <p:pic>
        <p:nvPicPr>
          <p:cNvPr id="6451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25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45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7"/>
                </p:tgtEl>
              </p:cMediaNode>
            </p:audio>
          </p:childTnLst>
        </p:cTn>
      </p:par>
    </p:tnLst>
    <p:bldLst>
      <p:bldP spid="645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11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6</Words>
  <Application>Microsoft Office PowerPoint</Application>
  <PresentationFormat>Экран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11</vt:lpstr>
      <vt:lpstr>Тут  даже  камни  цветут!</vt:lpstr>
      <vt:lpstr>Над землёю сияет небо,     Голубая даль глубока,     Как весною остатки снега,  Тают рыхлые облака.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Тут  даже  камни  цветут!</dc:title>
  <dc:creator>Алла</dc:creator>
  <cp:lastModifiedBy>Алла</cp:lastModifiedBy>
  <cp:revision>1</cp:revision>
  <dcterms:created xsi:type="dcterms:W3CDTF">2013-10-01T13:32:45Z</dcterms:created>
  <dcterms:modified xsi:type="dcterms:W3CDTF">2013-10-01T13:33:18Z</dcterms:modified>
</cp:coreProperties>
</file>