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8" r:id="rId2"/>
    <p:sldId id="270" r:id="rId3"/>
    <p:sldId id="302" r:id="rId4"/>
    <p:sldId id="31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7D5E8F-6877-4ADA-B320-597A50D85F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A06ED-DD0E-47D8-B741-6EF727A8C0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970D3-519E-4F28-A589-54E81F38F0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186A41-85F6-4711-8C3D-C4ECD8D1F1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B0EC93-BFC1-4795-B181-B4E1724B90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F67934-A18D-40FE-8077-7DDC860DB3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991E27-8362-4D06-82ED-C7D7B8A67B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4FA72B-EB83-440F-B139-02279669CE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4785F8-8719-4188-97C4-F2EE7B5D64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8CC83-391F-43F2-B7C7-248A65EAF9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4BB64-D878-423E-BF61-B2C5C2AB3C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27775-7C19-41D4-917F-A1566E8A0F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6DFEC-E422-4BB7-995B-1676A11301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2D3BE-1158-4B35-A5E5-C4E0DA0CDD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3CD15-FFAE-453D-A6DF-4724773B70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46D24-39F2-4554-A8BA-4FFD886278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F482D-99CA-46D9-B7EF-95509D4A17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2FAFB54-CA83-4D15-82C0-E24606C4478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5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4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81000"/>
            <a:ext cx="4321175" cy="2687638"/>
          </a:xfrm>
        </p:spPr>
        <p:txBody>
          <a:bodyPr/>
          <a:lstStyle/>
          <a:p>
            <a:r>
              <a:rPr lang="ru-RU" sz="3000">
                <a:effectLst/>
                <a:latin typeface="Arial Narrow" pitchFamily="34" charset="0"/>
              </a:rPr>
              <a:t>Лазурь небесная смеётся,</a:t>
            </a:r>
            <a:br>
              <a:rPr lang="ru-RU" sz="3000">
                <a:effectLst/>
                <a:latin typeface="Arial Narrow" pitchFamily="34" charset="0"/>
              </a:rPr>
            </a:br>
            <a:r>
              <a:rPr lang="ru-RU" sz="3000">
                <a:effectLst/>
                <a:latin typeface="Arial Narrow" pitchFamily="34" charset="0"/>
              </a:rPr>
              <a:t>Ночной омытая грозой,</a:t>
            </a:r>
            <a:br>
              <a:rPr lang="ru-RU" sz="3000">
                <a:effectLst/>
                <a:latin typeface="Arial Narrow" pitchFamily="34" charset="0"/>
              </a:rPr>
            </a:br>
            <a:r>
              <a:rPr lang="ru-RU" sz="3000">
                <a:effectLst/>
                <a:latin typeface="Arial Narrow" pitchFamily="34" charset="0"/>
              </a:rPr>
              <a:t>И между гор росисто вьется</a:t>
            </a:r>
            <a:br>
              <a:rPr lang="ru-RU" sz="3000">
                <a:effectLst/>
                <a:latin typeface="Arial Narrow" pitchFamily="34" charset="0"/>
              </a:rPr>
            </a:br>
            <a:r>
              <a:rPr lang="ru-RU" sz="3000">
                <a:effectLst/>
                <a:latin typeface="Arial Narrow" pitchFamily="34" charset="0"/>
              </a:rPr>
              <a:t>Долина светлой полосой.</a:t>
            </a:r>
          </a:p>
        </p:txBody>
      </p:sp>
      <p:pic>
        <p:nvPicPr>
          <p:cNvPr id="62467" name="Picture 3" descr="Кистер 2005 (105)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9993"/>
          <a:stretch>
            <a:fillRect/>
          </a:stretch>
        </p:blipFill>
        <p:spPr>
          <a:xfrm>
            <a:off x="395288" y="3044825"/>
            <a:ext cx="4176712" cy="3481388"/>
          </a:xfrm>
          <a:noFill/>
          <a:ln/>
        </p:spPr>
      </p:pic>
      <p:pic>
        <p:nvPicPr>
          <p:cNvPr id="62468" name="Picture 4" descr="Кистер 2005 (16)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l="5083" r="3401"/>
          <a:stretch>
            <a:fillRect/>
          </a:stretch>
        </p:blipFill>
        <p:spPr>
          <a:xfrm>
            <a:off x="4643438" y="333375"/>
            <a:ext cx="4176712" cy="3422650"/>
          </a:xfrm>
          <a:noFill/>
          <a:ln/>
        </p:spPr>
      </p:pic>
      <p:pic>
        <p:nvPicPr>
          <p:cNvPr id="62469" name="Picture 5" descr="Кистер 2005 (132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>
            <a:clrChange>
              <a:clrFrom>
                <a:srgbClr val="7F8891"/>
              </a:clrFrom>
              <a:clrTo>
                <a:srgbClr val="7F8891">
                  <a:alpha val="0"/>
                </a:srgbClr>
              </a:clrTo>
            </a:clrChange>
          </a:blip>
          <a:srcRect l="5658" t="30769" r="3786"/>
          <a:stretch>
            <a:fillRect/>
          </a:stretch>
        </p:blipFill>
        <p:spPr>
          <a:xfrm>
            <a:off x="4932363" y="4149725"/>
            <a:ext cx="3744912" cy="2146300"/>
          </a:xfrm>
          <a:noFill/>
          <a:ln/>
        </p:spPr>
      </p:pic>
      <p:pic>
        <p:nvPicPr>
          <p:cNvPr id="6247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1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24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7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>
                <a:latin typeface="Raavi" pitchFamily="2"/>
              </a:rPr>
              <a:t>«Под крылом самолета о чем-то поет </a:t>
            </a:r>
            <a:br>
              <a:rPr lang="ru-RU" sz="3800">
                <a:latin typeface="Raavi" pitchFamily="2"/>
              </a:rPr>
            </a:br>
            <a:r>
              <a:rPr lang="ru-RU" sz="3800">
                <a:latin typeface="Raavi" pitchFamily="2"/>
              </a:rPr>
              <a:t>зеленое море тайги…»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89138"/>
            <a:ext cx="3743325" cy="10795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</a:rPr>
              <a:t>   Бергидестях – </a:t>
            </a:r>
          </a:p>
          <a:p>
            <a:pPr algn="ctr"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</a:rPr>
              <a:t>Чёрная чаша</a:t>
            </a:r>
          </a:p>
        </p:txBody>
      </p:sp>
      <p:pic>
        <p:nvPicPr>
          <p:cNvPr id="44036" name="Picture 4" descr="подлёт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>
          <a:xfrm>
            <a:off x="4716463" y="1700213"/>
            <a:ext cx="4248150" cy="3186112"/>
          </a:xfrm>
          <a:noFill/>
          <a:ln/>
        </p:spPr>
      </p:pic>
      <p:pic>
        <p:nvPicPr>
          <p:cNvPr id="44037" name="Picture 5" descr="озерко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>
          <a:xfrm>
            <a:off x="179388" y="3230563"/>
            <a:ext cx="4392612" cy="3294062"/>
          </a:xfrm>
          <a:noFill/>
          <a:ln/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003800" y="5229225"/>
            <a:ext cx="35274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5003800" y="5229225"/>
            <a:ext cx="37433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Янская долина,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озеро  Чалла </a:t>
            </a:r>
          </a:p>
        </p:txBody>
      </p:sp>
      <p:pic>
        <p:nvPicPr>
          <p:cNvPr id="4404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824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  <p:bldLst>
      <p:bldP spid="44035" grpId="0" build="p"/>
      <p:bldP spid="440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5" name="Picture 7" descr="река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 l="14983" r="4224"/>
          <a:stretch>
            <a:fillRect/>
          </a:stretch>
        </p:blipFill>
        <p:spPr>
          <a:xfrm>
            <a:off x="395288" y="404813"/>
            <a:ext cx="6624637" cy="6148387"/>
          </a:xfrm>
          <a:noFill/>
          <a:ln/>
        </p:spPr>
      </p:pic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476250"/>
            <a:ext cx="6192837" cy="4392613"/>
          </a:xfrm>
        </p:spPr>
        <p:txBody>
          <a:bodyPr/>
          <a:lstStyle/>
          <a:p>
            <a:pPr algn="r"/>
            <a:r>
              <a:rPr lang="ru-RU" sz="2800" b="1">
                <a:latin typeface="Arial Narrow" pitchFamily="34" charset="0"/>
              </a:rPr>
              <a:t>Река, она сама собой горда —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Такая в ней прозрачная вода,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Что виден каждый камушек на дне.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Что за река, достойная вполне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При пятибалльности отметки шесть!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В ней что-то вечно женственное есть —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И берега, деревья и трава,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Ей шепчут сокровенные слова.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>
                <a:latin typeface="Arial Narrow" pitchFamily="34" charset="0"/>
              </a:rPr>
              <a:t/>
            </a:r>
            <a:br>
              <a:rPr lang="ru-RU" sz="2800">
                <a:latin typeface="Arial Narrow" pitchFamily="34" charset="0"/>
              </a:rPr>
            </a:br>
            <a:endParaRPr lang="ru-RU" sz="2800">
              <a:latin typeface="Arial Narrow" pitchFamily="34" charset="0"/>
            </a:endParaRPr>
          </a:p>
        </p:txBody>
      </p:sp>
      <p:pic>
        <p:nvPicPr>
          <p:cNvPr id="8909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25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90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09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8" name="Picture 10" descr="себ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 l="2705" t="3687" r="-841"/>
          <a:stretch>
            <a:fillRect/>
          </a:stretch>
        </p:blipFill>
        <p:spPr>
          <a:xfrm>
            <a:off x="6372225" y="4581525"/>
            <a:ext cx="2592388" cy="1908175"/>
          </a:xfrm>
          <a:noFill/>
          <a:ln/>
        </p:spPr>
      </p:pic>
      <p:pic>
        <p:nvPicPr>
          <p:cNvPr id="130059" name="Picture 11" descr="пролёт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b="23718"/>
          <a:stretch>
            <a:fillRect/>
          </a:stretch>
        </p:blipFill>
        <p:spPr>
          <a:xfrm>
            <a:off x="5580063" y="333375"/>
            <a:ext cx="3362325" cy="1924050"/>
          </a:xfrm>
          <a:noFill/>
          <a:ln/>
        </p:spPr>
      </p:pic>
      <p:pic>
        <p:nvPicPr>
          <p:cNvPr id="130060" name="Picture 12" descr="литр (54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 t="17557" b="11058"/>
          <a:stretch>
            <a:fillRect/>
          </a:stretch>
        </p:blipFill>
        <p:spPr>
          <a:xfrm>
            <a:off x="323850" y="2997200"/>
            <a:ext cx="5832475" cy="3511550"/>
          </a:xfrm>
          <a:noFill/>
          <a:ln/>
        </p:spPr>
      </p:pic>
      <p:pic>
        <p:nvPicPr>
          <p:cNvPr id="130062" name="Picture 14" descr="S3600416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 t="3606" r="1863" b="5528"/>
          <a:stretch>
            <a:fillRect/>
          </a:stretch>
        </p:blipFill>
        <p:spPr>
          <a:xfrm>
            <a:off x="6372225" y="2492375"/>
            <a:ext cx="2592388" cy="1800225"/>
          </a:xfrm>
          <a:noFill/>
          <a:ln/>
        </p:spPr>
      </p:pic>
      <p:sp>
        <p:nvSpPr>
          <p:cNvPr id="13005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404813"/>
            <a:ext cx="5040313" cy="2519362"/>
          </a:xfrm>
        </p:spPr>
        <p:txBody>
          <a:bodyPr/>
          <a:lstStyle/>
          <a:p>
            <a:r>
              <a:rPr lang="ru-RU" sz="2800" b="1">
                <a:latin typeface="Arial Narrow" pitchFamily="34" charset="0"/>
              </a:rPr>
              <a:t>Река, она лесами хороша,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И улыбается, качая берега, 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Когда ее касается тайга,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Листвой и хвоей ласково шурша.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Реке приятно это торжество,</a:t>
            </a:r>
            <a:br>
              <a:rPr lang="ru-RU" sz="2800" b="1">
                <a:latin typeface="Arial Narrow" pitchFamily="34" charset="0"/>
              </a:rPr>
            </a:br>
            <a:r>
              <a:rPr lang="ru-RU" sz="2800" b="1">
                <a:latin typeface="Arial Narrow" pitchFamily="34" charset="0"/>
              </a:rPr>
              <a:t>Река, она — живое существо!</a:t>
            </a:r>
          </a:p>
        </p:txBody>
      </p:sp>
      <p:pic>
        <p:nvPicPr>
          <p:cNvPr id="130063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81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0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6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0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6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0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0063"/>
                </p:tgtEl>
              </p:cMediaNode>
            </p:audio>
          </p:childTnLst>
        </p:cTn>
      </p:par>
    </p:tnLst>
    <p:bldLst>
      <p:bldP spid="130052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34</Words>
  <Application>Microsoft Office PowerPoint</Application>
  <PresentationFormat>Экран (4:3)</PresentationFormat>
  <Paragraphs>8</Paragraphs>
  <Slides>4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30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Лазурь небесная смеётся, Ночной омытая грозой, И между гор росисто вьется Долина светлой полосой.</vt:lpstr>
      <vt:lpstr>«Под крылом самолета о чем-то поет  зеленое море тайги…»</vt:lpstr>
      <vt:lpstr>Река, она сама собой горда — Такая в ней прозрачная вода, Что виден каждый камушек на дне. Что за река, достойная вполне При пятибалльности отметки шесть! В ней что-то вечно женственное есть — И берега, деревья и трава, Ей шепчут сокровенные слова.  </vt:lpstr>
      <vt:lpstr>Река, она лесами хороша, И улыбается, качая берега,  Когда ее касается тайга, Листвой и хвоей ласково шурша. Реке приятно это торжество, Река, она — живое существо!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Лазурь небесная смеётся, Ночной омытая грозой, И между гор росисто вьется Долина светлой полосой.</dc:title>
  <dc:creator>Алла</dc:creator>
  <cp:lastModifiedBy>Алла</cp:lastModifiedBy>
  <cp:revision>1</cp:revision>
  <dcterms:created xsi:type="dcterms:W3CDTF">2013-10-01T13:38:18Z</dcterms:created>
  <dcterms:modified xsi:type="dcterms:W3CDTF">2013-10-01T13:40:14Z</dcterms:modified>
</cp:coreProperties>
</file>