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8" r:id="rId2"/>
    <p:sldId id="317" r:id="rId3"/>
    <p:sldId id="319" r:id="rId4"/>
    <p:sldId id="29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DA9C56C-EDB8-4F0F-A25C-C3090F7BD3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C739C-3BF5-41A7-9130-6EFC750601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F2C42-93C2-4693-940C-28CB6CF9DF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9ED11E-5021-483C-877B-7DC171B39C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D575AF4-1E42-43EF-99BE-5B9E8152D3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1F7CC77-8CC3-4DA7-BB13-047D13BAA0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0D18EB-ACE4-485F-866E-C31A89088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A5B927-7002-447C-A124-E00E0FF5AF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F2B7BC-5631-49E6-AEC3-49861321A5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1F6DA-9D8C-4752-BAB3-09CA038C44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D1FED-43C5-4DB5-9309-14A7085DFB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013B0-3ADC-4FFD-879A-80097D5ED6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86E88-F07D-4068-8280-A76544F8FB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63D8D-6F61-4459-9CD8-0A729A1178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D71BC-0474-48A0-B6F6-A54CB72D6F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07C0C-EBC3-4612-ACF5-FD9131254E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56EE8-98D0-49B0-8BAA-AB44C7BEBC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0D892C7-827B-4300-B764-0ED166B81A8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title"/>
          </p:nvPr>
        </p:nvSpPr>
        <p:spPr>
          <a:xfrm>
            <a:off x="5076825" y="381000"/>
            <a:ext cx="3609975" cy="3552825"/>
          </a:xfrm>
        </p:spPr>
        <p:txBody>
          <a:bodyPr/>
          <a:lstStyle/>
          <a:p>
            <a:r>
              <a:rPr lang="ru-RU" sz="2800">
                <a:latin typeface="Book Antiqua" pitchFamily="18" charset="0"/>
              </a:rPr>
              <a:t>Якутия – страна рек и озёр, но иногда они выходят </a:t>
            </a:r>
            <a:br>
              <a:rPr lang="ru-RU" sz="2800">
                <a:latin typeface="Book Antiqua" pitchFamily="18" charset="0"/>
              </a:rPr>
            </a:br>
            <a:r>
              <a:rPr lang="ru-RU" sz="2800">
                <a:latin typeface="Book Antiqua" pitchFamily="18" charset="0"/>
              </a:rPr>
              <a:t>из берегов, и вода становится коварным врагом. Наводнение – это страшно!</a:t>
            </a:r>
          </a:p>
        </p:txBody>
      </p:sp>
      <p:pic>
        <p:nvPicPr>
          <p:cNvPr id="152583" name="Picture 7" descr="потоп 2004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404813"/>
            <a:ext cx="4537075" cy="6048375"/>
          </a:xfrm>
          <a:noFill/>
          <a:ln/>
        </p:spPr>
      </p:pic>
      <p:pic>
        <p:nvPicPr>
          <p:cNvPr id="152588" name="Picture 12" descr="потоп 2004 (3)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l="8923" t="19025"/>
          <a:stretch>
            <a:fillRect/>
          </a:stretch>
        </p:blipFill>
        <p:spPr>
          <a:xfrm>
            <a:off x="5219700" y="4005263"/>
            <a:ext cx="3678238" cy="2452687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600" decel="1000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995738" y="381000"/>
            <a:ext cx="4691062" cy="2471738"/>
          </a:xfrm>
        </p:spPr>
        <p:txBody>
          <a:bodyPr/>
          <a:lstStyle/>
          <a:p>
            <a:r>
              <a:rPr lang="ru-RU" sz="3200"/>
              <a:t>Старики говорят:</a:t>
            </a:r>
            <a:r>
              <a:rPr lang="ru-RU" sz="4000"/>
              <a:t> </a:t>
            </a:r>
            <a:r>
              <a:rPr lang="ru-RU" sz="4000" i="1"/>
              <a:t>«Огонь </a:t>
            </a:r>
            <a:br>
              <a:rPr lang="ru-RU" sz="4000" i="1"/>
            </a:br>
            <a:r>
              <a:rPr lang="ru-RU" sz="4000" i="1"/>
              <a:t>остановить можно, </a:t>
            </a:r>
            <a:br>
              <a:rPr lang="ru-RU" sz="4000" i="1"/>
            </a:br>
            <a:r>
              <a:rPr lang="ru-RU" sz="4000" i="1"/>
              <a:t>воду – никогда!»</a:t>
            </a:r>
          </a:p>
        </p:txBody>
      </p:sp>
      <p:pic>
        <p:nvPicPr>
          <p:cNvPr id="150539" name="Picture 11" descr="потоп 2004 (1)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395288" y="3933825"/>
            <a:ext cx="3313112" cy="2486025"/>
          </a:xfrm>
          <a:noFill/>
          <a:ln/>
        </p:spPr>
      </p:pic>
      <p:pic>
        <p:nvPicPr>
          <p:cNvPr id="150540" name="Picture 12" descr="потоп 2004 (2)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lum contrast="12000"/>
          </a:blip>
          <a:srcRect l="24611" r="-37"/>
          <a:stretch>
            <a:fillRect/>
          </a:stretch>
        </p:blipFill>
        <p:spPr>
          <a:xfrm>
            <a:off x="395288" y="476250"/>
            <a:ext cx="3313112" cy="3295650"/>
          </a:xfrm>
          <a:noFill/>
          <a:ln/>
        </p:spPr>
      </p:pic>
      <p:pic>
        <p:nvPicPr>
          <p:cNvPr id="150544" name="Picture 16" descr="потоп 2004 (6)"/>
          <p:cNvPicPr>
            <a:picLocks noChangeAspect="1" noChangeArrowheads="1"/>
          </p:cNvPicPr>
          <p:nvPr>
            <p:ph sz="quarter" idx="4"/>
          </p:nvPr>
        </p:nvPicPr>
        <p:blipFill>
          <a:blip r:embed="rId4" cstate="print">
            <a:lum contrast="6000"/>
          </a:blip>
          <a:srcRect l="4015" r="6287" b="15190"/>
          <a:stretch>
            <a:fillRect/>
          </a:stretch>
        </p:blipFill>
        <p:spPr>
          <a:xfrm>
            <a:off x="3924300" y="2997200"/>
            <a:ext cx="4824413" cy="3421063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516688" y="2492375"/>
            <a:ext cx="2303462" cy="3889375"/>
          </a:xfrm>
        </p:spPr>
        <p:txBody>
          <a:bodyPr/>
          <a:lstStyle/>
          <a:p>
            <a:r>
              <a:rPr lang="ru-RU" sz="3200">
                <a:effectLst/>
                <a:latin typeface="Arial Narrow" pitchFamily="34" charset="0"/>
              </a:rPr>
              <a:t>Но в этот раз дамба выдержала, люди </a:t>
            </a:r>
            <a:br>
              <a:rPr lang="ru-RU" sz="3200">
                <a:effectLst/>
                <a:latin typeface="Arial Narrow" pitchFamily="34" charset="0"/>
              </a:rPr>
            </a:br>
            <a:r>
              <a:rPr lang="ru-RU" sz="3200">
                <a:effectLst/>
                <a:latin typeface="Arial Narrow" pitchFamily="34" charset="0"/>
              </a:rPr>
              <a:t>спасли свой посёлок от затопления</a:t>
            </a:r>
          </a:p>
        </p:txBody>
      </p:sp>
      <p:pic>
        <p:nvPicPr>
          <p:cNvPr id="154632" name="Picture 8" descr="дамба"/>
          <p:cNvPicPr>
            <a:picLocks noChangeAspect="1" noChangeArrowheads="1"/>
          </p:cNvPicPr>
          <p:nvPr/>
        </p:nvPicPr>
        <p:blipFill>
          <a:blip r:embed="rId2" cstate="print"/>
          <a:srcRect l="10692" t="33932" b="17824"/>
          <a:stretch>
            <a:fillRect/>
          </a:stretch>
        </p:blipFill>
        <p:spPr bwMode="auto">
          <a:xfrm>
            <a:off x="468313" y="404813"/>
            <a:ext cx="4800600" cy="1944687"/>
          </a:xfrm>
          <a:prstGeom prst="rect">
            <a:avLst/>
          </a:prstGeom>
          <a:noFill/>
        </p:spPr>
      </p:pic>
      <p:pic>
        <p:nvPicPr>
          <p:cNvPr id="154633" name="Picture 9" descr="вода уже падает"/>
          <p:cNvPicPr>
            <a:picLocks noChangeAspect="1" noChangeArrowheads="1"/>
          </p:cNvPicPr>
          <p:nvPr/>
        </p:nvPicPr>
        <p:blipFill>
          <a:blip r:embed="rId3" cstate="print">
            <a:lum bright="6000" contrast="6000"/>
          </a:blip>
          <a:srcRect l="1768" t="16614" r="14427" b="19183"/>
          <a:stretch>
            <a:fillRect/>
          </a:stretch>
        </p:blipFill>
        <p:spPr bwMode="auto">
          <a:xfrm>
            <a:off x="5364163" y="404813"/>
            <a:ext cx="33845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34" name="Picture 10" descr="Батагай июнь 2004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 t="3133" b="9990"/>
          <a:stretch>
            <a:fillRect/>
          </a:stretch>
        </p:blipFill>
        <p:spPr>
          <a:xfrm>
            <a:off x="468313" y="2492375"/>
            <a:ext cx="6080125" cy="3962400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54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54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fill="hold"/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381000"/>
            <a:ext cx="5545137" cy="2255838"/>
          </a:xfrm>
        </p:spPr>
        <p:txBody>
          <a:bodyPr/>
          <a:lstStyle/>
          <a:p>
            <a:pPr algn="r"/>
            <a:r>
              <a:rPr lang="ru-RU" sz="3200">
                <a:latin typeface="Arial Narrow" pitchFamily="34" charset="0"/>
              </a:rPr>
              <a:t>Вперёд, вперёд! И так всё лето:</a:t>
            </a:r>
            <a:br>
              <a:rPr lang="ru-RU" sz="3200">
                <a:latin typeface="Arial Narrow" pitchFamily="34" charset="0"/>
              </a:rPr>
            </a:br>
            <a:r>
              <a:rPr lang="ru-RU" sz="3200">
                <a:latin typeface="Arial Narrow" pitchFamily="34" charset="0"/>
              </a:rPr>
              <a:t>Маршрут, привал и вновь маршрут…</a:t>
            </a:r>
            <a:br>
              <a:rPr lang="ru-RU" sz="3200">
                <a:latin typeface="Arial Narrow" pitchFamily="34" charset="0"/>
              </a:rPr>
            </a:br>
            <a:r>
              <a:rPr lang="ru-RU" sz="3200">
                <a:latin typeface="Arial Narrow" pitchFamily="34" charset="0"/>
              </a:rPr>
              <a:t>Кто б объяснил: за что поэты</a:t>
            </a:r>
            <a:br>
              <a:rPr lang="ru-RU" sz="3200">
                <a:latin typeface="Arial Narrow" pitchFamily="34" charset="0"/>
              </a:rPr>
            </a:br>
            <a:endParaRPr lang="ru-RU" sz="3200">
              <a:latin typeface="Arial Narrow" pitchFamily="34" charset="0"/>
            </a:endParaRPr>
          </a:p>
        </p:txBody>
      </p:sp>
      <p:pic>
        <p:nvPicPr>
          <p:cNvPr id="65539" name="Picture 3" descr="S360047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r="9622" b="12833"/>
          <a:stretch>
            <a:fillRect/>
          </a:stretch>
        </p:blipFill>
        <p:spPr>
          <a:xfrm>
            <a:off x="395288" y="260350"/>
            <a:ext cx="3384550" cy="2447925"/>
          </a:xfrm>
          <a:noFill/>
          <a:ln/>
        </p:spPr>
      </p:pic>
      <p:pic>
        <p:nvPicPr>
          <p:cNvPr id="65540" name="Picture 4" descr="S3600461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 b="12419"/>
          <a:stretch>
            <a:fillRect/>
          </a:stretch>
        </p:blipFill>
        <p:spPr>
          <a:xfrm>
            <a:off x="5435600" y="4276725"/>
            <a:ext cx="3433763" cy="2255838"/>
          </a:xfrm>
          <a:noFill/>
          <a:ln/>
        </p:spPr>
      </p:pic>
      <p:pic>
        <p:nvPicPr>
          <p:cNvPr id="65541" name="Picture 5" descr="Изображение 022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23850" y="2997200"/>
            <a:ext cx="4752975" cy="3565525"/>
          </a:xfrm>
          <a:noFill/>
          <a:ln/>
        </p:spPr>
      </p:pic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5508625" y="2565400"/>
            <a:ext cx="29178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Север  </a:t>
            </a:r>
            <a:b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</a:br>
            <a:r>
              <a:rPr lang="ru-RU" sz="40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романтикой</a:t>
            </a: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b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</a:b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зовут?</a:t>
            </a:r>
            <a: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b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</a:br>
            <a:endParaRPr lang="ru-RU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pic>
        <p:nvPicPr>
          <p:cNvPr id="655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424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55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4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3</TotalTime>
  <Words>34</Words>
  <Application>Microsoft Office PowerPoint</Application>
  <PresentationFormat>Экран (4:3)</PresentationFormat>
  <Paragraphs>5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30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Якутия – страна рек и озёр, но иногда они выходят  из берегов, и вода становится коварным врагом. Наводнение – это страшно!</vt:lpstr>
      <vt:lpstr>Старики говорят: «Огонь  остановить можно,  воду – никогда!»</vt:lpstr>
      <vt:lpstr>Но в этот раз дамба выдержала, люди  спасли свой посёлок от затопления</vt:lpstr>
      <vt:lpstr>Вперёд, вперёд! И так всё лето: Маршрут, привал и вновь маршрут… Кто б объяснил: за что поэты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Якутия – страна рек и озёр, но иногда они выходят  из берегов, и вода становится коварным врагом. Наводнение – это страшно!</dc:title>
  <dc:creator>Алла</dc:creator>
  <cp:lastModifiedBy>Алла</cp:lastModifiedBy>
  <cp:revision>1</cp:revision>
  <dcterms:created xsi:type="dcterms:W3CDTF">2013-10-01T13:40:41Z</dcterms:created>
  <dcterms:modified xsi:type="dcterms:W3CDTF">2013-10-01T13:44:18Z</dcterms:modified>
</cp:coreProperties>
</file>