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5" r:id="rId2"/>
    <p:sldId id="28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B5A9BC-2DE1-45C7-9D5A-D1D4222B78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01302-E400-488A-B96B-71133115F9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C7E04-7539-4613-941D-8982087CD2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50239C-DF13-4D83-A590-A2B97D5017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41605C9-FECA-4528-AF11-086CA2CA28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D1B2C43-8180-4971-9B77-355B602B78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D7CB202-452C-4E11-88CC-EF35AAB6C3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57E78E-B5A9-4B5E-B2B1-8FF08FCE80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482F4F-66B2-4C48-AB8B-CF6D9F59D2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8A813-4B3E-4EE8-BCA6-772FC1B717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85F83-939F-4D5C-A7E0-3F96E6C95E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E6DD7-4BE3-46B2-90FB-E6F9A4CBC3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C9A6A-5A63-4A8C-AD0D-B8F3C3A36F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50987-51E0-45C4-B13A-95D3B3F871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2AFDD-C909-4AD0-981B-9DA8355EC3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DC171-4206-40C8-A2DA-7964C0926A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5FD59-5518-468F-946C-B2595B3E94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CC831D2-D217-4446-8290-8478263BAC1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2.wav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75" y="4076700"/>
            <a:ext cx="5508625" cy="2519363"/>
          </a:xfrm>
        </p:spPr>
        <p:txBody>
          <a:bodyPr/>
          <a:lstStyle/>
          <a:p>
            <a:pPr algn="l"/>
            <a:r>
              <a:rPr lang="ru-RU" sz="2600" b="1" i="1">
                <a:latin typeface="Arial Narrow" pitchFamily="34" charset="0"/>
              </a:rPr>
              <a:t>   Зеленью покрыты  склоны сопок,</a:t>
            </a:r>
            <a:br>
              <a:rPr lang="ru-RU" sz="2600" b="1" i="1">
                <a:latin typeface="Arial Narrow" pitchFamily="34" charset="0"/>
              </a:rPr>
            </a:br>
            <a:r>
              <a:rPr lang="ru-RU" sz="2600" b="1" i="1">
                <a:latin typeface="Arial Narrow" pitchFamily="34" charset="0"/>
              </a:rPr>
              <a:t>   Выше – неба полог голубой.</a:t>
            </a:r>
            <a:br>
              <a:rPr lang="ru-RU" sz="2600" b="1" i="1">
                <a:latin typeface="Arial Narrow" pitchFamily="34" charset="0"/>
              </a:rPr>
            </a:br>
            <a:r>
              <a:rPr lang="ru-RU" sz="2600" b="1" i="1">
                <a:latin typeface="Arial Narrow" pitchFamily="34" charset="0"/>
              </a:rPr>
              <a:t>   Комары…</a:t>
            </a:r>
            <a:br>
              <a:rPr lang="ru-RU" sz="2600" b="1" i="1">
                <a:latin typeface="Arial Narrow" pitchFamily="34" charset="0"/>
              </a:rPr>
            </a:br>
            <a:r>
              <a:rPr lang="ru-RU" sz="2600" b="1" i="1">
                <a:latin typeface="Arial Narrow" pitchFamily="34" charset="0"/>
              </a:rPr>
              <a:t>                   Маршрут мой не короток</a:t>
            </a:r>
            <a:br>
              <a:rPr lang="ru-RU" sz="2600" b="1" i="1">
                <a:latin typeface="Arial Narrow" pitchFamily="34" charset="0"/>
              </a:rPr>
            </a:br>
            <a:r>
              <a:rPr lang="ru-RU" sz="2600" b="1" i="1">
                <a:latin typeface="Arial Narrow" pitchFamily="34" charset="0"/>
              </a:rPr>
              <a:t>   По тайге чуть видимой тропой…</a:t>
            </a:r>
          </a:p>
        </p:txBody>
      </p:sp>
      <p:pic>
        <p:nvPicPr>
          <p:cNvPr id="49155" name="Picture 3" descr="природа Верхоянья (8)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>
            <a:lum bright="6000"/>
          </a:blip>
          <a:srcRect l="10692" t="9486" b="12054"/>
          <a:stretch>
            <a:fillRect/>
          </a:stretch>
        </p:blipFill>
        <p:spPr>
          <a:xfrm>
            <a:off x="395288" y="404813"/>
            <a:ext cx="4897437" cy="3225800"/>
          </a:xfrm>
          <a:noFill/>
          <a:ln/>
        </p:spPr>
      </p:pic>
      <p:pic>
        <p:nvPicPr>
          <p:cNvPr id="49156" name="Picture 4" descr="IMG_0126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35600" y="1557338"/>
            <a:ext cx="3455988" cy="2647950"/>
          </a:xfrm>
          <a:noFill/>
          <a:ln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5364163" y="476250"/>
            <a:ext cx="338455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>
                <a:solidFill>
                  <a:schemeClr val="tx2"/>
                </a:solidFill>
                <a:latin typeface="Garamond" pitchFamily="18" charset="0"/>
              </a:rPr>
              <a:t>Гора Киргилях</a:t>
            </a:r>
          </a:p>
        </p:txBody>
      </p:sp>
      <p:pic>
        <p:nvPicPr>
          <p:cNvPr id="49160" name="Picture 8" descr="природа (25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5288" y="3933825"/>
            <a:ext cx="3384550" cy="2538413"/>
          </a:xfrm>
          <a:noFill/>
          <a:ln/>
        </p:spPr>
      </p:pic>
      <p:pic>
        <p:nvPicPr>
          <p:cNvPr id="4916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839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91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79388" y="4292600"/>
            <a:ext cx="5616575" cy="2376488"/>
          </a:xfrm>
        </p:spPr>
        <p:txBody>
          <a:bodyPr/>
          <a:lstStyle/>
          <a:p>
            <a:pPr algn="l"/>
            <a:r>
              <a:rPr lang="ru-RU" sz="2800" b="1" i="1">
                <a:latin typeface="Raavi" pitchFamily="2"/>
              </a:rPr>
              <a:t> Я заметил 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        на ветвях бурундука.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Сделал снимок, 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          и не дрогнула рука. 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 Он рыжий и усатый, 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В шубке полосатой.</a:t>
            </a:r>
            <a:br>
              <a:rPr lang="ru-RU" sz="2800" b="1" i="1">
                <a:latin typeface="Raavi" pitchFamily="2"/>
              </a:rPr>
            </a:br>
            <a:endParaRPr lang="ru-RU" sz="1800"/>
          </a:p>
        </p:txBody>
      </p:sp>
      <p:pic>
        <p:nvPicPr>
          <p:cNvPr id="60419" name="Picture 3" descr="природа Верхоянья (6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r="5504" b="12054"/>
          <a:stretch>
            <a:fillRect/>
          </a:stretch>
        </p:blipFill>
        <p:spPr>
          <a:xfrm>
            <a:off x="3419475" y="225425"/>
            <a:ext cx="5473700" cy="4105275"/>
          </a:xfrm>
          <a:ln/>
        </p:spPr>
      </p:pic>
      <p:pic>
        <p:nvPicPr>
          <p:cNvPr id="60420" name="Picture 4" descr="природа (138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 l="7306" t="9476" r="7390" b="26440"/>
          <a:stretch>
            <a:fillRect/>
          </a:stretch>
        </p:blipFill>
        <p:spPr>
          <a:xfrm>
            <a:off x="395288" y="2017713"/>
            <a:ext cx="2808287" cy="1685925"/>
          </a:xfrm>
          <a:ln/>
        </p:spPr>
      </p:pic>
      <p:pic>
        <p:nvPicPr>
          <p:cNvPr id="60421" name="Picture 5" descr="Кистер 2005 (118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 r="266" b="6354"/>
          <a:stretch>
            <a:fillRect/>
          </a:stretch>
        </p:blipFill>
        <p:spPr>
          <a:xfrm>
            <a:off x="5867400" y="4508500"/>
            <a:ext cx="3025775" cy="2130425"/>
          </a:xfrm>
          <a:noFill/>
          <a:ln/>
        </p:spPr>
      </p:pic>
      <p:pic>
        <p:nvPicPr>
          <p:cNvPr id="60422" name="Picture 6" descr="природа (127)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 l="10878" t="20357" r="-841" b="12741"/>
          <a:stretch>
            <a:fillRect/>
          </a:stretch>
        </p:blipFill>
        <p:spPr>
          <a:xfrm>
            <a:off x="395288" y="260350"/>
            <a:ext cx="2808287" cy="1566863"/>
          </a:xfrm>
          <a:noFill/>
          <a:ln/>
        </p:spPr>
      </p:pic>
      <p:pic>
        <p:nvPicPr>
          <p:cNvPr id="604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513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04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3"/>
                </p:tgtEl>
              </p:cMediaNode>
            </p:audio>
          </p:childTnLst>
        </p:cTn>
      </p:par>
    </p:tnLst>
    <p:bldLst>
      <p:bldP spid="60418" grpId="0"/>
    </p:bld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11</Words>
  <Application>Microsoft Office PowerPoint</Application>
  <PresentationFormat>Экран (4:3)</PresentationFormat>
  <Paragraphs>3</Paragraphs>
  <Slides>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   Зеленью покрыты  склоны сопок,    Выше – неба полог голубой.    Комары…                    Маршрут мой не короток    По тайге чуть видимой тропой…</vt:lpstr>
      <vt:lpstr> Я заметил                 на ветвях бурундука.  Сделал снимок,                   и не дрогнула рука.          Он рыжий и усатый,         В шубке полосатой.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Зеленью покрыты  склоны сопок,    Выше – неба полог голубой.    Комары…                    Маршрут мой не короток    По тайге чуть видимой тропой…</dc:title>
  <dc:creator>Алла</dc:creator>
  <cp:lastModifiedBy>Алла</cp:lastModifiedBy>
  <cp:revision>3</cp:revision>
  <dcterms:created xsi:type="dcterms:W3CDTF">2013-10-01T13:45:04Z</dcterms:created>
  <dcterms:modified xsi:type="dcterms:W3CDTF">2013-10-01T13:48:46Z</dcterms:modified>
</cp:coreProperties>
</file>