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1" r:id="rId2"/>
    <p:sldId id="27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99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37" autoAdjust="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5D57B1F-D861-4737-9047-47EAF3213C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0BADA-5B29-48AE-ADB9-53C48E59CE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B2040-5A5A-42D4-A028-C4D0C1AD5C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70884D-6490-4AA3-97F2-C78856FA4C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7CF55FC-A79F-4262-BE83-D207CC7558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C81380-5DBD-4CBB-B1AA-4F2D054C44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5AD32F-4863-4537-9FAE-12045CAC15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7923A9-8F81-4317-9D37-A9EEA3F4A8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C948A1E-A04C-4181-8827-4B1BCA88C0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96642-5FE9-4485-88FD-3F38AB4B9F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26925-8F8C-434C-B2F0-7B22CB7467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60C35-2538-46A8-A551-32D14C4C62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91A6C-6981-428B-BEC3-6A92A5C5D5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507A3-2148-4025-A5A1-8E96E66118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0919B-83D9-4F2D-9D1F-7646054B93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A2F8D-770F-49FF-A0A9-55923CE983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061A1-8C4A-438B-9CC3-5370E82D7C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29ED2AA-860D-4DEC-AC70-FC4362869A7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5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150" y="381000"/>
            <a:ext cx="6851650" cy="2039938"/>
          </a:xfrm>
        </p:spPr>
        <p:txBody>
          <a:bodyPr/>
          <a:lstStyle/>
          <a:p>
            <a:r>
              <a:rPr lang="ru-RU" sz="2800" b="1" i="1">
                <a:latin typeface="Raavi" pitchFamily="2"/>
              </a:rPr>
              <a:t>         Ловко сделав по дереву круг,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        Удрал от меня бурундук! 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               Но зато теперь я знаком </a:t>
            </a:r>
            <a:br>
              <a:rPr lang="ru-RU" sz="2800" b="1" i="1">
                <a:latin typeface="Raavi" pitchFamily="2"/>
              </a:rPr>
            </a:br>
            <a:r>
              <a:rPr lang="ru-RU" sz="2800" b="1" i="1">
                <a:latin typeface="Raavi" pitchFamily="2"/>
              </a:rPr>
              <a:t>               С замечательным бурундуком!</a:t>
            </a:r>
          </a:p>
        </p:txBody>
      </p:sp>
      <p:pic>
        <p:nvPicPr>
          <p:cNvPr id="134152" name="Picture 8" descr="природа Верхоянья (5)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>
            <a:lum bright="6000"/>
          </a:blip>
          <a:srcRect l="21815" r="26382"/>
          <a:stretch>
            <a:fillRect/>
          </a:stretch>
        </p:blipFill>
        <p:spPr>
          <a:xfrm>
            <a:off x="395288" y="2565400"/>
            <a:ext cx="2760662" cy="3997325"/>
          </a:xfrm>
          <a:noFill/>
          <a:ln/>
        </p:spPr>
      </p:pic>
      <p:pic>
        <p:nvPicPr>
          <p:cNvPr id="134153" name="Picture 9" descr="природа Верхоянья (7)"/>
          <p:cNvPicPr>
            <a:picLocks noChangeAspect="1" noChangeArrowheads="1"/>
          </p:cNvPicPr>
          <p:nvPr>
            <p:ph sz="half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348038" y="2493963"/>
            <a:ext cx="5478462" cy="4108450"/>
          </a:xfrm>
          <a:noFill/>
          <a:ln/>
        </p:spPr>
      </p:pic>
      <p:pic>
        <p:nvPicPr>
          <p:cNvPr id="134158" name="Picture 14" descr="Кистер 2005 (26)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>
            <a:lum contrast="6000"/>
          </a:blip>
          <a:srcRect t="3391"/>
          <a:stretch>
            <a:fillRect/>
          </a:stretch>
        </p:blipFill>
        <p:spPr>
          <a:xfrm>
            <a:off x="395288" y="333375"/>
            <a:ext cx="2808287" cy="2035175"/>
          </a:xfrm>
          <a:noFill/>
          <a:ln/>
        </p:spPr>
      </p:pic>
      <p:pic>
        <p:nvPicPr>
          <p:cNvPr id="134159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049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4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20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4159"/>
                </p:tgtEl>
              </p:cMediaNode>
            </p:audio>
          </p:childTnLst>
        </p:cTn>
      </p:par>
    </p:tnLst>
    <p:bldLst>
      <p:bldP spid="1341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916238" y="2205038"/>
            <a:ext cx="3311525" cy="2303462"/>
          </a:xfrm>
        </p:spPr>
        <p:txBody>
          <a:bodyPr/>
          <a:lstStyle/>
          <a:p>
            <a:r>
              <a:rPr lang="ru-RU" sz="4000" b="1">
                <a:latin typeface="Monotype Corsiva" pitchFamily="66" charset="0"/>
              </a:rPr>
              <a:t>Мой 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виртуальный 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гербарий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253163" y="476250"/>
            <a:ext cx="27114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2800" b="1">
                <a:solidFill>
                  <a:schemeClr val="tx2"/>
                </a:solidFill>
                <a:latin typeface="Garamond" pitchFamily="18" charset="0"/>
              </a:rPr>
              <a:t>Подснежник – вестник весны</a:t>
            </a:r>
          </a:p>
        </p:txBody>
      </p:sp>
      <p:pic>
        <p:nvPicPr>
          <p:cNvPr id="53252" name="Picture 4" descr="S3600440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76600" y="188913"/>
            <a:ext cx="2786063" cy="2089150"/>
          </a:xfrm>
          <a:noFill/>
          <a:ln/>
        </p:spPr>
      </p:pic>
      <p:pic>
        <p:nvPicPr>
          <p:cNvPr id="53253" name="Picture 5" descr="Кистер 2005 (97)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84888" y="2276475"/>
            <a:ext cx="2871787" cy="2154238"/>
          </a:xfrm>
          <a:noFill/>
          <a:ln/>
        </p:spPr>
      </p:pic>
      <p:pic>
        <p:nvPicPr>
          <p:cNvPr id="53254" name="Picture 6" descr="Кистер 2005 (106)"/>
          <p:cNvPicPr>
            <a:picLocks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987675" y="4437063"/>
            <a:ext cx="2808288" cy="2106612"/>
          </a:xfrm>
          <a:noFill/>
          <a:ln/>
        </p:spPr>
      </p:pic>
      <p:pic>
        <p:nvPicPr>
          <p:cNvPr id="53255" name="Picture 7" descr="природа Верхоянья (104)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90500" y="2303463"/>
            <a:ext cx="2797175" cy="2098675"/>
          </a:xfrm>
          <a:noFill/>
          <a:ln/>
        </p:spPr>
      </p:pic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6084888" y="4581525"/>
            <a:ext cx="289083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Garamond" pitchFamily="18" charset="0"/>
              </a:rPr>
              <a:t>Морошка </a:t>
            </a:r>
            <a:br>
              <a:rPr lang="ru-RU" sz="2800" b="1">
                <a:solidFill>
                  <a:schemeClr val="tx2"/>
                </a:solidFill>
                <a:latin typeface="Garamond" pitchFamily="18" charset="0"/>
              </a:rPr>
            </a:br>
            <a:r>
              <a:rPr lang="ru-RU" sz="2800" b="1">
                <a:solidFill>
                  <a:schemeClr val="tx2"/>
                </a:solidFill>
                <a:latin typeface="Garamond" pitchFamily="18" charset="0"/>
              </a:rPr>
              <a:t>и брусника </a:t>
            </a:r>
            <a:br>
              <a:rPr lang="ru-RU" sz="2800" b="1">
                <a:solidFill>
                  <a:schemeClr val="tx2"/>
                </a:solidFill>
                <a:latin typeface="Garamond" pitchFamily="18" charset="0"/>
              </a:rPr>
            </a:br>
            <a:r>
              <a:rPr lang="ru-RU" sz="2800" b="1">
                <a:solidFill>
                  <a:schemeClr val="tx2"/>
                </a:solidFill>
                <a:latin typeface="Garamond" pitchFamily="18" charset="0"/>
              </a:rPr>
              <a:t>после дождя</a:t>
            </a: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179388" y="4581525"/>
            <a:ext cx="289083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Garamond" pitchFamily="18" charset="0"/>
              </a:rPr>
              <a:t>Карликовый багульник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179388" y="404813"/>
            <a:ext cx="289083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Garamond" pitchFamily="18" charset="0"/>
              </a:rPr>
              <a:t>Лесной колокольчик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5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6" grpId="0"/>
      <p:bldP spid="53257" grpId="0"/>
      <p:bldP spid="53258" grpId="0"/>
    </p:bldLst>
  </p:timing>
</p:sld>
</file>

<file path=ppt/theme/theme1.xml><?xml version="1.0" encoding="utf-8"?>
<a:theme xmlns:a="http://schemas.openxmlformats.org/drawingml/2006/main" name="Якутия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Якутия</Template>
  <TotalTime>3</TotalTime>
  <Words>13</Words>
  <Application>Microsoft Office PowerPoint</Application>
  <PresentationFormat>Экран (4:3)</PresentationFormat>
  <Paragraphs>6</Paragraphs>
  <Slides>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28" baseType="lpstr">
      <vt:lpstr>Times New Roman</vt:lpstr>
      <vt:lpstr>Tahoma</vt:lpstr>
      <vt:lpstr>Arial</vt:lpstr>
      <vt:lpstr>Wingdings</vt:lpstr>
      <vt:lpstr>Monotype Corsiva</vt:lpstr>
      <vt:lpstr>Georgia</vt:lpstr>
      <vt:lpstr>Tunga</vt:lpstr>
      <vt:lpstr>Arial Narrow</vt:lpstr>
      <vt:lpstr>Book Antiqua</vt:lpstr>
      <vt:lpstr>Century Gothic</vt:lpstr>
      <vt:lpstr>Arial Black</vt:lpstr>
      <vt:lpstr>Courier New</vt:lpstr>
      <vt:lpstr>Impact</vt:lpstr>
      <vt:lpstr>Comic Sans MS</vt:lpstr>
      <vt:lpstr>Garamond</vt:lpstr>
      <vt:lpstr>Palatino Linotype</vt:lpstr>
      <vt:lpstr>Franklin Gothic Medium</vt:lpstr>
      <vt:lpstr>Raavi</vt:lpstr>
      <vt:lpstr>ChessmasterX</vt:lpstr>
      <vt:lpstr>Bookman Old Style</vt:lpstr>
      <vt:lpstr>Sylfaen</vt:lpstr>
      <vt:lpstr>Latha</vt:lpstr>
      <vt:lpstr>Verdana</vt:lpstr>
      <vt:lpstr>Estrangelo Edessa</vt:lpstr>
      <vt:lpstr>Copperplate Gothic Bold</vt:lpstr>
      <vt:lpstr>Якутия</vt:lpstr>
      <vt:lpstr>         Ловко сделав по дереву круг,          Удрал от меня бурундук!                  Но зато теперь я знаком                 С замечательным бурундуком!</vt:lpstr>
      <vt:lpstr>Мой  виртуальный  гербарий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Ловко сделав по дереву круг,          Удрал от меня бурундук!                  Но зато теперь я знаком                 С замечательным бурундуком!</dc:title>
  <dc:creator>Алла</dc:creator>
  <cp:lastModifiedBy>Алла</cp:lastModifiedBy>
  <cp:revision>2</cp:revision>
  <dcterms:created xsi:type="dcterms:W3CDTF">2013-10-01T13:49:06Z</dcterms:created>
  <dcterms:modified xsi:type="dcterms:W3CDTF">2013-10-01T13:52:56Z</dcterms:modified>
</cp:coreProperties>
</file>