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12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DFD1C1E-F7AD-4036-9B69-97DEBC91BC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BC160-76F6-4E11-942E-0B81C3C081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2227D-682E-46C5-AF83-C452D9B49D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B8D0902-6877-41AB-97B0-95F2BBD333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578B711-2EE5-4C5A-A318-366AE13329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2F2B9C0-785A-4C0B-8101-359DE6AEF6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AC509CD-7AE5-4244-ACCC-04160BAD40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7C9109C-2641-449C-943D-D7A0AAFF46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6FE40B7-0F22-4F9F-8DB8-4DB94CB282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9C527B-917D-4E7E-94A8-9804E9A8A6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6A75D-D40A-42A0-9B06-E5960BC5CD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E660B7-4520-4CC6-92E3-6C5329796D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C7291-2674-44B5-AE0F-28CE4B29FA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74A560-84D3-494B-987D-D20DF32098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46A912-8BD0-40BC-A585-3EA8ABCBB7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F1E1E2-F8C7-4856-B647-BF2AD9617F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12638-2827-4B35-8600-35EDF18B7C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5423AB18-9BA2-4C6E-AE79-BD65C4C42F7F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6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381000"/>
            <a:ext cx="8362950" cy="384175"/>
          </a:xfrm>
        </p:spPr>
        <p:txBody>
          <a:bodyPr/>
          <a:lstStyle/>
          <a:p>
            <a:r>
              <a:rPr lang="ru-RU" sz="3600" i="1">
                <a:latin typeface="ChessmasterX" pitchFamily="34" charset="0"/>
              </a:rPr>
              <a:t>Скромное обаяние заполярной весны</a:t>
            </a:r>
          </a:p>
        </p:txBody>
      </p:sp>
      <p:pic>
        <p:nvPicPr>
          <p:cNvPr id="136201" name="Picture 9" descr="S3600439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 l="6758" t="15652" b="5231"/>
          <a:stretch>
            <a:fillRect/>
          </a:stretch>
        </p:blipFill>
        <p:spPr>
          <a:xfrm>
            <a:off x="250825" y="908050"/>
            <a:ext cx="3960813" cy="2520950"/>
          </a:xfrm>
          <a:noFill/>
          <a:ln/>
        </p:spPr>
      </p:pic>
      <p:pic>
        <p:nvPicPr>
          <p:cNvPr id="136202" name="Picture 10" descr="S3600472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>
            <a:lum bright="6000" contrast="6000"/>
          </a:blip>
          <a:srcRect t="5278" r="8246" b="9999"/>
          <a:stretch>
            <a:fillRect/>
          </a:stretch>
        </p:blipFill>
        <p:spPr>
          <a:xfrm>
            <a:off x="5148263" y="908050"/>
            <a:ext cx="3744912" cy="2592388"/>
          </a:xfrm>
          <a:noFill/>
          <a:ln/>
        </p:spPr>
      </p:pic>
      <p:pic>
        <p:nvPicPr>
          <p:cNvPr id="136204" name="Picture 12" descr="природа Верхоянья (91)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 l="6157" t="7275" r="9845" b="16635"/>
          <a:stretch>
            <a:fillRect/>
          </a:stretch>
        </p:blipFill>
        <p:spPr>
          <a:xfrm>
            <a:off x="5076825" y="3860800"/>
            <a:ext cx="3816350" cy="2592388"/>
          </a:xfrm>
          <a:noFill/>
          <a:ln/>
        </p:spPr>
      </p:pic>
      <p:pic>
        <p:nvPicPr>
          <p:cNvPr id="136205" name="Picture 13" descr="природа Верхоянья (97)"/>
          <p:cNvPicPr>
            <a:picLocks noChangeAspect="1" noChangeArrowheads="1"/>
          </p:cNvPicPr>
          <p:nvPr/>
        </p:nvPicPr>
        <p:blipFill>
          <a:blip r:embed="rId5" cstate="print"/>
          <a:srcRect t="10594" r="1740" b="7518"/>
          <a:stretch>
            <a:fillRect/>
          </a:stretch>
        </p:blipFill>
        <p:spPr bwMode="auto">
          <a:xfrm>
            <a:off x="250825" y="3933825"/>
            <a:ext cx="4033838" cy="2520950"/>
          </a:xfrm>
          <a:prstGeom prst="rect">
            <a:avLst/>
          </a:prstGeom>
          <a:noFill/>
        </p:spPr>
      </p:pic>
      <p:pic>
        <p:nvPicPr>
          <p:cNvPr id="136207" name="Picture 15" descr="Кистер 2005 (12)"/>
          <p:cNvPicPr>
            <a:picLocks noChangeAspect="1" noChangeArrowheads="1"/>
          </p:cNvPicPr>
          <p:nvPr>
            <p:ph sz="quarter" idx="4"/>
          </p:nvPr>
        </p:nvPicPr>
        <p:blipFill>
          <a:blip r:embed="rId6" cstate="print"/>
          <a:srcRect l="9410" t="13373" r="22148" b="14142"/>
          <a:stretch>
            <a:fillRect/>
          </a:stretch>
        </p:blipFill>
        <p:spPr>
          <a:xfrm>
            <a:off x="3132138" y="2465388"/>
            <a:ext cx="2952750" cy="2346325"/>
          </a:xfrm>
          <a:noFill/>
          <a:ln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3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2000"/>
                                        <p:tgtEl>
                                          <p:spTgt spid="136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136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2000"/>
                                        <p:tgtEl>
                                          <p:spTgt spid="136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6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6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62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6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4</TotalTime>
  <Words>4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7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Скромное обаяние заполярной весны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Скромное обаяние заполярной весны</dc:title>
  <dc:creator>Алла</dc:creator>
  <cp:lastModifiedBy>Алла</cp:lastModifiedBy>
  <cp:revision>3</cp:revision>
  <dcterms:created xsi:type="dcterms:W3CDTF">2013-10-01T13:53:18Z</dcterms:created>
  <dcterms:modified xsi:type="dcterms:W3CDTF">2013-10-01T13:57:41Z</dcterms:modified>
</cp:coreProperties>
</file>