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0" r:id="rId2"/>
    <p:sldId id="28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350ECE8-B090-4DEB-BD80-F8C5F4172A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17BDD-CD17-4114-B922-BB86F234D9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FFFAE-C934-49BC-9637-0EC93BEE98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4389DBA-8DA4-4EF7-A8FB-C60B7683ED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04C5E6E-240F-4E47-8511-4147B34A88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F46B703-BD87-4FA8-B290-AF8F931E4D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59B101-81C7-45D1-BF64-A93AFD0079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264509-0338-4ABD-82C1-3A8B7532EB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F6C7D7B-AD04-40FD-8575-56635912FF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62B0A-33D0-4E73-B35D-D06795265B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D19FE-21E5-4353-8D7B-14E3626DD2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D7CD9-BC0D-4908-9D3F-9965ADCC28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2669F-7138-4258-AE9D-09C74F4245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0B8B7-E2A6-42BC-BD2D-616CF1AA15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A94EF-CA59-4853-8C72-3825B75B45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3FEE1-756C-4684-8D74-3230CB2AF1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949BD-11EF-4AAD-B8EF-0552AE428E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5981B1E-0511-42E9-A0A4-D9E253FA06E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5.xml"/><Relationship Id="rId1" Type="http://schemas.openxmlformats.org/officeDocument/2006/relationships/audio" Target="file:///D:\&#1064;&#1082;&#1086;&#1083;&#1072;\&#1055;&#1056;&#1045;&#1047;&#1045;&#1053;&#1058;&#1040;&#1062;&#1048;&#1048;\&#1087;&#1088;&#1077;&#1079;&#1077;&#1085;&#1090;&#1072;&#1094;&#1080;&#1103;%20&#1071;&#1082;&#1091;&#1090;&#1080;&#1103;\&#1074;&#1072;&#1083;&#1100;&#1089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природа (124)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5963" y="333375"/>
            <a:ext cx="3073400" cy="2305050"/>
          </a:xfrm>
          <a:noFill/>
          <a:ln/>
        </p:spPr>
      </p:pic>
      <p:sp>
        <p:nvSpPr>
          <p:cNvPr id="54275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2781300"/>
            <a:ext cx="2376488" cy="1223963"/>
          </a:xfrm>
        </p:spPr>
        <p:txBody>
          <a:bodyPr/>
          <a:lstStyle/>
          <a:p>
            <a:r>
              <a:rPr lang="ru-RU" sz="2400">
                <a:effectLst/>
              </a:rPr>
              <a:t>Кровохлебка – лесная медсестра</a:t>
            </a:r>
          </a:p>
        </p:txBody>
      </p:sp>
      <p:pic>
        <p:nvPicPr>
          <p:cNvPr id="54276" name="Picture 4" descr="природа Верхоянья (9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333375"/>
            <a:ext cx="3095625" cy="2322513"/>
          </a:xfrm>
        </p:spPr>
      </p:pic>
      <p:pic>
        <p:nvPicPr>
          <p:cNvPr id="54277" name="Picture 5" descr="природа (159)"/>
          <p:cNvPicPr>
            <a:picLocks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95963" y="4149725"/>
            <a:ext cx="3095625" cy="2322513"/>
          </a:xfrm>
          <a:noFill/>
          <a:ln/>
        </p:spPr>
      </p:pic>
      <p:pic>
        <p:nvPicPr>
          <p:cNvPr id="54278" name="Picture 6" descr="природа (168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23850" y="4149725"/>
            <a:ext cx="3095625" cy="2322513"/>
          </a:xfrm>
          <a:noFill/>
          <a:ln/>
        </p:spPr>
      </p:pic>
      <p:pic>
        <p:nvPicPr>
          <p:cNvPr id="54279" name="Picture 7" descr="Кистер 2005 (98)"/>
          <p:cNvPicPr>
            <a:picLocks noChangeAspect="1" noChangeArrowheads="1"/>
          </p:cNvPicPr>
          <p:nvPr/>
        </p:nvPicPr>
        <p:blipFill>
          <a:blip r:embed="rId6" cstate="print"/>
          <a:srcRect l="7825" r="3934"/>
          <a:stretch>
            <a:fillRect/>
          </a:stretch>
        </p:blipFill>
        <p:spPr bwMode="auto">
          <a:xfrm>
            <a:off x="2555875" y="1535113"/>
            <a:ext cx="4103688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3492500" y="333375"/>
            <a:ext cx="20875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  <a:latin typeface="Tahoma" pitchFamily="34" charset="0"/>
              </a:rPr>
              <a:t>Черемез – душистый таёжный чай</a:t>
            </a: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6732588" y="2781300"/>
            <a:ext cx="20875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  <a:latin typeface="Tahoma" pitchFamily="34" charset="0"/>
              </a:rPr>
              <a:t>Лишайники </a:t>
            </a:r>
            <a:br>
              <a:rPr lang="ru-RU" sz="240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400">
                <a:solidFill>
                  <a:schemeClr val="tx2"/>
                </a:solidFill>
                <a:latin typeface="Tahoma" pitchFamily="34" charset="0"/>
              </a:rPr>
              <a:t>и хвоя – мягкий ковёр</a:t>
            </a:r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3563938" y="5229225"/>
            <a:ext cx="20875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  <a:latin typeface="Tahoma" pitchFamily="34" charset="0"/>
              </a:rPr>
              <a:t>Ковыль – осенняя колючка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3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54280" grpId="0"/>
      <p:bldP spid="54281" grpId="0"/>
      <p:bldP spid="542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81300"/>
            <a:ext cx="2771775" cy="1368425"/>
          </a:xfrm>
        </p:spPr>
        <p:txBody>
          <a:bodyPr/>
          <a:lstStyle/>
          <a:p>
            <a:r>
              <a:rPr lang="ru-RU" sz="4000" b="1" i="1">
                <a:latin typeface="Franklin Gothic Medium" pitchFamily="34" charset="0"/>
              </a:rPr>
              <a:t>Это всё – шиповник!</a:t>
            </a:r>
          </a:p>
        </p:txBody>
      </p:sp>
      <p:pic>
        <p:nvPicPr>
          <p:cNvPr id="55299" name="Picture 3" descr="природа (163)"/>
          <p:cNvPicPr>
            <a:picLocks noChangeAspect="1" noChangeArrowheads="1"/>
          </p:cNvPicPr>
          <p:nvPr>
            <p:ph sz="half" idx="3"/>
          </p:nvPr>
        </p:nvPicPr>
        <p:blipFill>
          <a:blip r:embed="rId3" cstate="print"/>
          <a:srcRect l="12013" b="6966"/>
          <a:stretch>
            <a:fillRect/>
          </a:stretch>
        </p:blipFill>
        <p:spPr>
          <a:xfrm>
            <a:off x="2843213" y="908050"/>
            <a:ext cx="6059487" cy="4805363"/>
          </a:xfrm>
          <a:noFill/>
          <a:ln/>
        </p:spPr>
      </p:pic>
      <p:pic>
        <p:nvPicPr>
          <p:cNvPr id="55300" name="Picture 4" descr="Кистер 2005 (136)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333375"/>
            <a:ext cx="2952750" cy="2214563"/>
          </a:xfrm>
          <a:noFill/>
          <a:ln/>
        </p:spPr>
      </p:pic>
      <p:pic>
        <p:nvPicPr>
          <p:cNvPr id="55301" name="Picture 5" descr="природа (162)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23850" y="4310063"/>
            <a:ext cx="2952750" cy="2216150"/>
          </a:xfrm>
          <a:noFill/>
          <a:ln/>
        </p:spPr>
      </p:pic>
      <p:pic>
        <p:nvPicPr>
          <p:cNvPr id="55304" name="вальс.mp3">
            <a:hlinkClick r:id="" action="ppaction://ole?verb=0"/>
            <a:hlinkHover r:id="" action="ppaction://ole?verb=0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72453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5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30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3</TotalTime>
  <Words>19</Words>
  <Application>Microsoft Office PowerPoint</Application>
  <PresentationFormat>Экран (4:3)</PresentationFormat>
  <Paragraphs>5</Paragraphs>
  <Slides>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Кровохлебка – лесная медсестра</vt:lpstr>
      <vt:lpstr>Это всё – шиповник!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Кровохлебка – лесная медсестра</dc:title>
  <dc:creator>Алла</dc:creator>
  <cp:lastModifiedBy>Алла</cp:lastModifiedBy>
  <cp:revision>2</cp:revision>
  <dcterms:created xsi:type="dcterms:W3CDTF">2013-10-01T13:58:03Z</dcterms:created>
  <dcterms:modified xsi:type="dcterms:W3CDTF">2013-10-01T14:01:13Z</dcterms:modified>
</cp:coreProperties>
</file>