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8" r:id="rId2"/>
    <p:sldId id="29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69DDF5-4183-4C5D-B433-6603C0B745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1ABD-33EF-4882-984F-C811C04B7D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554C8-C3A9-451D-87CD-586F2FD00B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F0C63D-63EC-4860-A89E-3C7958C1DB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855E5D-82D5-4A04-B785-753C5E29A7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66796E-5A62-4967-9EFE-32C33B886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77058D-9EE2-41A6-AD77-13C7762B7C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F4AEB03-6D92-413D-8376-7A63276821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33EEA3-E1D1-4CAE-8106-6BE2E3B46F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C4B25-93AC-45AD-AE7E-520373A8B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6EB6E-B6B5-4704-916C-D6394EF609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E925C-0E49-4D7F-8293-21825BA9B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4A68E-CA3D-4235-A511-65716682E2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BAF3D-CCF9-45A0-B8CA-198D0FB0BF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9180E-90DE-4685-B5C4-72299BED6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38994-6230-44FC-B1CF-0024A75649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7BAF9-504C-4B37-A607-63AD4F5271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40CC1EA-BED4-4854-AA09-9FD9235A274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природа Верхоянья (100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33375"/>
            <a:ext cx="2641600" cy="1981200"/>
          </a:xfrm>
        </p:spPr>
      </p:pic>
      <p:sp>
        <p:nvSpPr>
          <p:cNvPr id="52227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2916238" y="404813"/>
            <a:ext cx="3384550" cy="1368425"/>
          </a:xfrm>
        </p:spPr>
        <p:txBody>
          <a:bodyPr/>
          <a:lstStyle/>
          <a:p>
            <a:r>
              <a:rPr lang="ru-RU" sz="3200" b="1">
                <a:latin typeface="Bookman Old Style" pitchFamily="18" charset="0"/>
              </a:rPr>
              <a:t>Август – грибная пора</a:t>
            </a:r>
          </a:p>
        </p:txBody>
      </p:sp>
      <p:pic>
        <p:nvPicPr>
          <p:cNvPr id="52228" name="Picture 4" descr="природа (125)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4508500"/>
            <a:ext cx="2641600" cy="1981200"/>
          </a:xfrm>
          <a:noFill/>
          <a:ln/>
        </p:spPr>
      </p:pic>
      <p:pic>
        <p:nvPicPr>
          <p:cNvPr id="52229" name="Picture 5" descr="природа (134)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56325" y="333375"/>
            <a:ext cx="2641600" cy="1981200"/>
          </a:xfrm>
          <a:noFill/>
          <a:ln/>
        </p:spPr>
      </p:pic>
      <p:pic>
        <p:nvPicPr>
          <p:cNvPr id="52230" name="Picture 6" descr="природа Верхоянья (107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227763" y="4581525"/>
            <a:ext cx="2641600" cy="1981200"/>
          </a:xfrm>
          <a:noFill/>
          <a:ln/>
        </p:spPr>
      </p:pic>
      <p:pic>
        <p:nvPicPr>
          <p:cNvPr id="52231" name="Picture 7" descr="природа Верхоянья (109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1700213"/>
            <a:ext cx="4537075" cy="3403600"/>
          </a:xfrm>
          <a:prstGeom prst="rect">
            <a:avLst/>
          </a:prstGeom>
          <a:noFill/>
        </p:spPr>
      </p:pic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3203575" y="5229225"/>
            <a:ext cx="28082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250825" y="2636838"/>
            <a:ext cx="28082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3348038" y="5229225"/>
            <a:ext cx="28082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179388" y="2492375"/>
            <a:ext cx="18716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«Тихая</a:t>
            </a:r>
            <a:b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охота»</a:t>
            </a:r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2987675" y="5229225"/>
            <a:ext cx="3384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Вот они какие – северные лесные красавцы!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6732588" y="2565400"/>
            <a:ext cx="216058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Маслята- дружные ребята!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9" name="Picture 7" descr="природа (134)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8353425" cy="6264275"/>
          </a:xfrm>
          <a:noFill/>
          <a:ln/>
        </p:spPr>
      </p:pic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3673475" cy="1511300"/>
          </a:xfrm>
        </p:spPr>
        <p:txBody>
          <a:bodyPr/>
          <a:lstStyle/>
          <a:p>
            <a:r>
              <a:rPr lang="ru-RU" sz="2000" b="1" i="1">
                <a:latin typeface="Sylfaen" pitchFamily="18" charset="0"/>
              </a:rPr>
              <a:t>Август – осени начало...</a:t>
            </a:r>
            <a:br>
              <a:rPr lang="ru-RU" sz="2000" b="1" i="1">
                <a:latin typeface="Sylfaen" pitchFamily="18" charset="0"/>
              </a:rPr>
            </a:br>
            <a:r>
              <a:rPr lang="ru-RU" sz="2000" b="1" i="1">
                <a:latin typeface="Sylfaen" pitchFamily="18" charset="0"/>
              </a:rPr>
              <a:t>Или продолженье лета?</a:t>
            </a:r>
            <a:br>
              <a:rPr lang="ru-RU" sz="2000" b="1" i="1">
                <a:latin typeface="Sylfaen" pitchFamily="18" charset="0"/>
              </a:rPr>
            </a:br>
            <a:r>
              <a:rPr lang="ru-RU" sz="2000" b="1" i="1">
                <a:latin typeface="Sylfaen" pitchFamily="18" charset="0"/>
              </a:rPr>
              <a:t>В такую пору не печалью,</a:t>
            </a:r>
            <a:br>
              <a:rPr lang="ru-RU" sz="2000" b="1" i="1">
                <a:latin typeface="Sylfaen" pitchFamily="18" charset="0"/>
              </a:rPr>
            </a:br>
            <a:r>
              <a:rPr lang="ru-RU" sz="2000" b="1" i="1">
                <a:latin typeface="Sylfaen" pitchFamily="18" charset="0"/>
              </a:rPr>
              <a:t>А радостью душа согрета.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250825" y="2060575"/>
            <a:ext cx="41052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Тропинки манят и поляны:</a:t>
            </a:r>
            <a:b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</a:br>
            <a: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Маслята на лесной опушке.</a:t>
            </a:r>
            <a:b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</a:br>
            <a: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В грибное царство утром рано</a:t>
            </a:r>
            <a:b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</a:br>
            <a:r>
              <a:rPr lang="ru-RU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Уйду. Не знаю время лучше!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28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Август – грибная пора</vt:lpstr>
      <vt:lpstr>Август – осени начало... Или продолженье лета? В такую пору не печалью, А радостью душа согрета.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Август – грибная пора</dc:title>
  <dc:creator>Алла</dc:creator>
  <cp:lastModifiedBy>Алла</cp:lastModifiedBy>
  <cp:revision>2</cp:revision>
  <dcterms:created xsi:type="dcterms:W3CDTF">2013-10-01T14:01:32Z</dcterms:created>
  <dcterms:modified xsi:type="dcterms:W3CDTF">2013-10-01T14:05:04Z</dcterms:modified>
</cp:coreProperties>
</file>