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98" r:id="rId2"/>
    <p:sldId id="313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99FF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37" autoAdjust="0"/>
  </p:normalViewPr>
  <p:slideViewPr>
    <p:cSldViewPr>
      <p:cViewPr varScale="1">
        <p:scale>
          <a:sx n="67" d="100"/>
          <a:sy n="67" d="100"/>
        </p:scale>
        <p:origin x="-43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13837E6-5981-4374-B7FC-14E05145E94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81FB9B-40B2-4CD0-AFE9-C9534F32F9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EF652-8267-4944-91AC-CAC970A2F6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AC3AD31-6268-4FA1-B80B-37F6F065E0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7E2D6D1-2E9D-4585-A438-AEA2CE36BC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586D346-DE3A-4BAA-A6D1-34AAC16A93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7A3035B-17A0-46AC-BC46-A058737A78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0F0F176-E52C-47B7-8E98-484409760B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3FB4E29-E623-4F26-B349-51B7090999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24E93-0BC4-4D58-B163-B71FE95D0B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CA854-DB2E-4C5A-8883-AB6104EE33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926807-033B-415B-B165-13A9A3430A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627196-189E-45D1-83DB-2292C637AC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28145-EB75-46A8-A0AA-CDE0955BF4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6EB3DB-D1F8-4132-ABB5-D90404E772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723D81-7B16-47ED-B6DA-361DAFEDA3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5E5986-2B44-4AE2-A574-9DF6D5870D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87C32700-F6B3-4E2F-8951-1CCEA28C3A7B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ransition spd="slow">
    <p:wheel spokes="8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2" name="Rectangle 6"/>
          <p:cNvSpPr>
            <a:spLocks noGrp="1" noChangeArrowheads="1"/>
          </p:cNvSpPr>
          <p:nvPr>
            <p:ph type="title"/>
          </p:nvPr>
        </p:nvSpPr>
        <p:spPr>
          <a:xfrm>
            <a:off x="6011863" y="3141663"/>
            <a:ext cx="2890837" cy="3240087"/>
          </a:xfrm>
        </p:spPr>
        <p:txBody>
          <a:bodyPr/>
          <a:lstStyle/>
          <a:p>
            <a:r>
              <a:rPr lang="ru-RU" sz="2800">
                <a:latin typeface="Bookman Old Style" pitchFamily="18" charset="0"/>
              </a:rPr>
              <a:t>А это всего лишь подберёзовик. </a:t>
            </a:r>
            <a:br>
              <a:rPr lang="ru-RU" sz="2800">
                <a:latin typeface="Bookman Old Style" pitchFamily="18" charset="0"/>
              </a:rPr>
            </a:br>
            <a:r>
              <a:rPr lang="ru-RU" sz="2800">
                <a:latin typeface="Bookman Old Style" pitchFamily="18" charset="0"/>
              </a:rPr>
              <a:t>Из тех, великанов, что выше местных берёзок!</a:t>
            </a:r>
          </a:p>
        </p:txBody>
      </p:sp>
      <p:pic>
        <p:nvPicPr>
          <p:cNvPr id="80906" name="Picture 10" descr="природа (133)"/>
          <p:cNvPicPr>
            <a:picLocks noChangeAspect="1" noChangeArrowheads="1"/>
          </p:cNvPicPr>
          <p:nvPr>
            <p:ph sz="half" idx="3"/>
          </p:nvPr>
        </p:nvPicPr>
        <p:blipFill>
          <a:blip r:embed="rId2" cstate="print"/>
          <a:srcRect l="19928" r="4373"/>
          <a:stretch>
            <a:fillRect/>
          </a:stretch>
        </p:blipFill>
        <p:spPr>
          <a:xfrm>
            <a:off x="539750" y="836613"/>
            <a:ext cx="5256213" cy="5208587"/>
          </a:xfrm>
          <a:noFill/>
          <a:ln/>
        </p:spPr>
      </p:pic>
      <p:pic>
        <p:nvPicPr>
          <p:cNvPr id="80907" name="Picture 11" descr="лес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 l="19051"/>
          <a:stretch>
            <a:fillRect/>
          </a:stretch>
        </p:blipFill>
        <p:spPr>
          <a:xfrm>
            <a:off x="6084888" y="404813"/>
            <a:ext cx="2641600" cy="2447925"/>
          </a:xfrm>
          <a:noFill/>
          <a:ln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80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80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0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7" name="Picture 9" descr="природа Верхоянья (105)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print"/>
          <a:srcRect l="1682" t="4900" r="3401" b="6206"/>
          <a:stretch>
            <a:fillRect/>
          </a:stretch>
        </p:blipFill>
        <p:spPr>
          <a:xfrm>
            <a:off x="395288" y="333375"/>
            <a:ext cx="4032250" cy="2832100"/>
          </a:xfrm>
          <a:noFill/>
          <a:ln/>
        </p:spPr>
      </p:pic>
      <p:pic>
        <p:nvPicPr>
          <p:cNvPr id="140298" name="Picture 10" descr="природа Верхоянья (99)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print"/>
          <a:srcRect l="3459" t="7454" r="1711" b="3700"/>
          <a:stretch>
            <a:fillRect/>
          </a:stretch>
        </p:blipFill>
        <p:spPr>
          <a:xfrm>
            <a:off x="395288" y="3644900"/>
            <a:ext cx="3960812" cy="2784475"/>
          </a:xfrm>
          <a:noFill/>
          <a:ln/>
        </p:spPr>
      </p:pic>
      <p:pic>
        <p:nvPicPr>
          <p:cNvPr id="140301" name="Picture 13" descr="природа (131)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 l="5109" t="4929" b="5641"/>
          <a:stretch>
            <a:fillRect/>
          </a:stretch>
        </p:blipFill>
        <p:spPr>
          <a:xfrm>
            <a:off x="4787900" y="333375"/>
            <a:ext cx="4010025" cy="2833688"/>
          </a:xfrm>
          <a:noFill/>
          <a:ln/>
        </p:spPr>
      </p:pic>
      <p:pic>
        <p:nvPicPr>
          <p:cNvPr id="140302" name="Picture 14" descr="природа Верхоянья (84)"/>
          <p:cNvPicPr>
            <a:picLocks noChangeAspect="1" noChangeArrowheads="1"/>
          </p:cNvPicPr>
          <p:nvPr>
            <p:ph sz="quarter" idx="4"/>
          </p:nvPr>
        </p:nvPicPr>
        <p:blipFill>
          <a:blip r:embed="rId5" cstate="print"/>
          <a:srcRect l="10217" t="6845" r="2893" b="11340"/>
          <a:stretch>
            <a:fillRect/>
          </a:stretch>
        </p:blipFill>
        <p:spPr>
          <a:xfrm>
            <a:off x="4787900" y="3644900"/>
            <a:ext cx="3960813" cy="2795588"/>
          </a:xfrm>
          <a:noFill/>
          <a:ln/>
        </p:spPr>
      </p:pic>
      <p:sp>
        <p:nvSpPr>
          <p:cNvPr id="140292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611188" y="2997200"/>
            <a:ext cx="8229600" cy="719138"/>
          </a:xfrm>
        </p:spPr>
        <p:txBody>
          <a:bodyPr/>
          <a:lstStyle/>
          <a:p>
            <a:r>
              <a:rPr lang="ru-RU" b="1">
                <a:effectLst/>
                <a:latin typeface="Monotype Corsiva" pitchFamily="66" charset="0"/>
              </a:rPr>
              <a:t>О с е н н и е   э т ю д ы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40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140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140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140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8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0" fill="hold"/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2" grpId="0"/>
    </p:bldLst>
  </p:timing>
</p:sld>
</file>

<file path=ppt/theme/theme1.xml><?xml version="1.0" encoding="utf-8"?>
<a:theme xmlns:a="http://schemas.openxmlformats.org/drawingml/2006/main" name="Якутия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Якутия</Template>
  <TotalTime>1</TotalTime>
  <Words>18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28" baseType="lpstr">
      <vt:lpstr>Times New Roman</vt:lpstr>
      <vt:lpstr>Tahoma</vt:lpstr>
      <vt:lpstr>Arial</vt:lpstr>
      <vt:lpstr>Wingdings</vt:lpstr>
      <vt:lpstr>Monotype Corsiva</vt:lpstr>
      <vt:lpstr>Georgia</vt:lpstr>
      <vt:lpstr>Tunga</vt:lpstr>
      <vt:lpstr>Arial Narrow</vt:lpstr>
      <vt:lpstr>Book Antiqua</vt:lpstr>
      <vt:lpstr>Century Gothic</vt:lpstr>
      <vt:lpstr>Arial Black</vt:lpstr>
      <vt:lpstr>Courier New</vt:lpstr>
      <vt:lpstr>Impact</vt:lpstr>
      <vt:lpstr>Comic Sans MS</vt:lpstr>
      <vt:lpstr>Garamond</vt:lpstr>
      <vt:lpstr>Palatino Linotype</vt:lpstr>
      <vt:lpstr>Franklin Gothic Medium</vt:lpstr>
      <vt:lpstr>Raavi</vt:lpstr>
      <vt:lpstr>ChessmasterX</vt:lpstr>
      <vt:lpstr>Bookman Old Style</vt:lpstr>
      <vt:lpstr>Sylfaen</vt:lpstr>
      <vt:lpstr>Latha</vt:lpstr>
      <vt:lpstr>Verdana</vt:lpstr>
      <vt:lpstr>Estrangelo Edessa</vt:lpstr>
      <vt:lpstr>Copperplate Gothic Bold</vt:lpstr>
      <vt:lpstr>Якутия</vt:lpstr>
      <vt:lpstr>А это всего лишь подберёзовик.  Из тех, великанов, что выше местных берёзок!</vt:lpstr>
      <vt:lpstr>О с е н н и е   э т ю д ы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 это всего лишь подберёзовик.  Из тех, великанов, что выше местных берёзок!</dc:title>
  <dc:creator>Алла</dc:creator>
  <cp:lastModifiedBy>Алла</cp:lastModifiedBy>
  <cp:revision>2</cp:revision>
  <dcterms:created xsi:type="dcterms:W3CDTF">2013-10-01T14:05:27Z</dcterms:created>
  <dcterms:modified xsi:type="dcterms:W3CDTF">2013-10-01T14:07:16Z</dcterms:modified>
</cp:coreProperties>
</file>