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Override PartName="/ppt/tags/tag2.xml" ContentType="application/vnd.openxmlformats-officedocument.presentationml.tags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ags/tag1.xml" ContentType="application/vnd.openxmlformats-officedocument.presentationml.tags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sldIdLst>
    <p:sldId id="304" r:id="rId2"/>
    <p:sldId id="305" r:id="rId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 Black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 Black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 Black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 Black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 Black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 Black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 Black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 Black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 Black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ECFF"/>
    <a:srgbClr val="6699FF"/>
    <a:srgbClr val="66CC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149" autoAdjust="0"/>
    <p:restoredTop sz="94637" autoAdjust="0"/>
  </p:normalViewPr>
  <p:slideViewPr>
    <p:cSldViewPr>
      <p:cViewPr varScale="1">
        <p:scale>
          <a:sx n="67" d="100"/>
          <a:sy n="67" d="100"/>
        </p:scale>
        <p:origin x="-438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76400"/>
            <a:ext cx="7772400" cy="18288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24580" name="Rectangle 4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24581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24582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A155ED6D-E2CA-4D2B-B794-3244D9433D7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B9F0D21-31BB-479F-A5E1-02E2DF77D0E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381000"/>
            <a:ext cx="2057400" cy="5715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019800" cy="57150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C4A3076-D4C7-492B-BEDD-C7165E77625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Заголовок, текст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981200"/>
            <a:ext cx="40386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4038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4114800"/>
            <a:ext cx="4038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10C805C0-88BD-4692-92BE-F1CE081923A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4038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4114800"/>
            <a:ext cx="4038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B1556197-8A0E-45F4-9173-F8314FEF673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457200" y="3810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981200"/>
            <a:ext cx="4038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4038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57200" y="4114800"/>
            <a:ext cx="4038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8200" y="4114800"/>
            <a:ext cx="4038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9C390220-77FD-4C9C-BB2D-64CD5362748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Заголовок, 2 маленьких объекта и 1 большой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981200"/>
            <a:ext cx="4038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57200" y="4114800"/>
            <a:ext cx="4038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half" idx="3"/>
          </p:nvPr>
        </p:nvSpPr>
        <p:spPr>
          <a:xfrm>
            <a:off x="4648200" y="1981200"/>
            <a:ext cx="40386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9AAC2896-FB3D-4DC5-BC0B-752CA085B3A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Заголовок и два объекта над текс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981200"/>
            <a:ext cx="4038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4038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>
          <a:xfrm>
            <a:off x="457200" y="4114800"/>
            <a:ext cx="8229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0D3073EE-6528-433D-91B1-2495DFFC467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Заголовок и объект над текс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8229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4114800"/>
            <a:ext cx="8229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AC5FCDE8-8CF4-4BCF-A33B-016AD563D31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44EB3B-C501-4970-BB93-84D59EEACED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7A03CA3-BD00-44BF-9BA9-ACC24CD71DF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AD24DB-81CD-4CF6-8A60-FC64CD59128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508F877-CDE7-4B11-9583-CCA10F9B95A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1D0538-7771-4259-AC2E-3C920E87F1C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EF28EDF-7235-4D3B-BAB5-1FCDB558427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18DAC1-A373-4904-902F-63999E3FF1C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BF0F78F-6743-47E7-99AB-BAA2DD26B4C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9" cstate="print">
            <a:duotone>
              <a:schemeClr val="bg1"/>
              <a:srgbClr val="FFFFFF"/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381000"/>
            <a:ext cx="82296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endParaRPr lang="ru-RU"/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endParaRPr lang="ru-RU"/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fld id="{CA80A92C-2936-495A-9844-D611EC38A3BF}" type="slidenum">
              <a:rPr lang="ru-RU"/>
              <a:pPr/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  <p:sldLayoutId id="2147483674" r:id="rId13"/>
    <p:sldLayoutId id="2147483675" r:id="rId14"/>
    <p:sldLayoutId id="2147483676" r:id="rId15"/>
    <p:sldLayoutId id="2147483677" r:id="rId16"/>
    <p:sldLayoutId id="2147483678" r:id="rId17"/>
  </p:sldLayoutIdLst>
  <p:transition spd="slow">
    <p:wheel spokes="8"/>
  </p:transition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7" Type="http://schemas.openxmlformats.org/officeDocument/2006/relationships/image" Target="../media/image5.png"/><Relationship Id="rId2" Type="http://schemas.openxmlformats.org/officeDocument/2006/relationships/audio" Target="../media/audio1.wav"/><Relationship Id="rId1" Type="http://schemas.openxmlformats.org/officeDocument/2006/relationships/tags" Target="../tags/tag1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audio" Target="../media/audio2.wav"/><Relationship Id="rId1" Type="http://schemas.openxmlformats.org/officeDocument/2006/relationships/tags" Target="../tags/tag2.xml"/><Relationship Id="rId6" Type="http://schemas.openxmlformats.org/officeDocument/2006/relationships/image" Target="../media/image5.pn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2" name="Rectangle 4"/>
          <p:cNvSpPr>
            <a:spLocks noGrp="1" noChangeArrowheads="1"/>
          </p:cNvSpPr>
          <p:nvPr>
            <p:ph type="title"/>
          </p:nvPr>
        </p:nvSpPr>
        <p:spPr>
          <a:xfrm>
            <a:off x="323850" y="381000"/>
            <a:ext cx="3671888" cy="2327275"/>
          </a:xfrm>
        </p:spPr>
        <p:txBody>
          <a:bodyPr/>
          <a:lstStyle/>
          <a:p>
            <a:r>
              <a:rPr lang="ru-RU" sz="3600" b="1">
                <a:effectLst/>
                <a:latin typeface="Book Antiqua" pitchFamily="18" charset="0"/>
              </a:rPr>
              <a:t>Особенности </a:t>
            </a:r>
            <a:br>
              <a:rPr lang="ru-RU" sz="3600" b="1">
                <a:effectLst/>
                <a:latin typeface="Book Antiqua" pitchFamily="18" charset="0"/>
              </a:rPr>
            </a:br>
            <a:r>
              <a:rPr lang="ru-RU" sz="3600" b="1">
                <a:effectLst/>
                <a:latin typeface="Book Antiqua" pitchFamily="18" charset="0"/>
              </a:rPr>
              <a:t>национальной </a:t>
            </a:r>
            <a:br>
              <a:rPr lang="ru-RU" sz="3600" b="1">
                <a:effectLst/>
                <a:latin typeface="Book Antiqua" pitchFamily="18" charset="0"/>
              </a:rPr>
            </a:br>
            <a:r>
              <a:rPr lang="ru-RU" sz="3600" b="1">
                <a:effectLst/>
                <a:latin typeface="Book Antiqua" pitchFamily="18" charset="0"/>
              </a:rPr>
              <a:t>зимы</a:t>
            </a:r>
          </a:p>
        </p:txBody>
      </p:sp>
      <p:pic>
        <p:nvPicPr>
          <p:cNvPr id="99336" name="Picture 8" descr="Верхоянск (7)"/>
          <p:cNvPicPr>
            <a:picLocks noGrp="1" noChangeAspect="1" noChangeArrowheads="1"/>
          </p:cNvPicPr>
          <p:nvPr>
            <p:ph sz="half" idx="1"/>
          </p:nvPr>
        </p:nvPicPr>
        <p:blipFill>
          <a:blip r:embed="rId4" cstate="print">
            <a:clrChange>
              <a:clrFrom>
                <a:srgbClr val="5D666F"/>
              </a:clrFrom>
              <a:clrTo>
                <a:srgbClr val="5D666F">
                  <a:alpha val="0"/>
                </a:srgbClr>
              </a:clrTo>
            </a:clrChange>
            <a:lum bright="6000" contrast="12000"/>
          </a:blip>
          <a:srcRect l="4724" t="9517" r="7140" b="14276"/>
          <a:stretch>
            <a:fillRect/>
          </a:stretch>
        </p:blipFill>
        <p:spPr>
          <a:xfrm>
            <a:off x="5292725" y="4229100"/>
            <a:ext cx="3457575" cy="2241550"/>
          </a:xfrm>
        </p:spPr>
      </p:pic>
      <p:pic>
        <p:nvPicPr>
          <p:cNvPr id="99338" name="Picture 10" descr="Верхоянск (15)"/>
          <p:cNvPicPr>
            <a:picLocks noChangeAspect="1" noChangeArrowheads="1"/>
          </p:cNvPicPr>
          <p:nvPr>
            <p:ph sz="quarter" idx="3"/>
          </p:nvPr>
        </p:nvPicPr>
        <p:blipFill>
          <a:blip r:embed="rId5" cstate="print"/>
          <a:srcRect r="5283" b="6242"/>
          <a:stretch>
            <a:fillRect/>
          </a:stretch>
        </p:blipFill>
        <p:spPr>
          <a:xfrm>
            <a:off x="3995738" y="404813"/>
            <a:ext cx="4752975" cy="3529012"/>
          </a:xfrm>
          <a:noFill/>
          <a:ln/>
        </p:spPr>
      </p:pic>
      <p:pic>
        <p:nvPicPr>
          <p:cNvPr id="99337" name="Picture 9" descr="Верхоянск (2)"/>
          <p:cNvPicPr>
            <a:picLocks noChangeAspect="1" noChangeArrowheads="1"/>
          </p:cNvPicPr>
          <p:nvPr>
            <p:ph sz="quarter" idx="2"/>
          </p:nvPr>
        </p:nvPicPr>
        <p:blipFill>
          <a:blip r:embed="rId6" cstate="print"/>
          <a:srcRect r="7251"/>
          <a:stretch>
            <a:fillRect/>
          </a:stretch>
        </p:blipFill>
        <p:spPr>
          <a:xfrm>
            <a:off x="395288" y="2762250"/>
            <a:ext cx="4608512" cy="3727450"/>
          </a:xfrm>
          <a:noFill/>
          <a:ln/>
        </p:spPr>
      </p:pic>
      <p:pic>
        <p:nvPicPr>
          <p:cNvPr id="99339" name="Picture 11">
            <a:hlinkClick r:id="" action="ppaction://media"/>
          </p:cNvPr>
          <p:cNvPicPr>
            <a:picLocks noRot="1" noChangeAspect="1" noChangeArrowheads="1"/>
          </p:cNvPicPr>
          <p:nvPr>
            <a:wavAudioFile r:embed="rId2" name="~PP948.WAV"/>
          </p:nvPr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8661400" y="6375400"/>
            <a:ext cx="304800" cy="304800"/>
          </a:xfrm>
          <a:prstGeom prst="rect">
            <a:avLst/>
          </a:prstGeom>
          <a:noFill/>
        </p:spPr>
      </p:pic>
    </p:spTree>
    <p:custDataLst>
      <p:tags r:id="rId1"/>
    </p:custDataLst>
  </p:cSld>
  <p:clrMapOvr>
    <a:masterClrMapping/>
  </p:clrMapOvr>
  <p:transition spd="slow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9933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993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993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993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993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993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993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19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9339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2" name="Rectangle 4"/>
          <p:cNvSpPr>
            <a:spLocks noGrp="1" noChangeArrowheads="1"/>
          </p:cNvSpPr>
          <p:nvPr>
            <p:ph type="title"/>
          </p:nvPr>
        </p:nvSpPr>
        <p:spPr>
          <a:xfrm>
            <a:off x="468313" y="2708275"/>
            <a:ext cx="8229600" cy="771525"/>
          </a:xfrm>
        </p:spPr>
        <p:txBody>
          <a:bodyPr/>
          <a:lstStyle/>
          <a:p>
            <a:r>
              <a:rPr lang="ru-RU" b="1" i="1">
                <a:latin typeface="Century Gothic" pitchFamily="34" charset="0"/>
              </a:rPr>
              <a:t>Гонки на оленьих упряжках</a:t>
            </a:r>
          </a:p>
        </p:txBody>
      </p:sp>
      <p:pic>
        <p:nvPicPr>
          <p:cNvPr id="109575" name="Picture 7" descr="Верхоянск (14)"/>
          <p:cNvPicPr>
            <a:picLocks noChangeAspect="1" noChangeArrowheads="1"/>
          </p:cNvPicPr>
          <p:nvPr>
            <p:ph sz="half" idx="1"/>
          </p:nvPr>
        </p:nvPicPr>
        <p:blipFill>
          <a:blip r:embed="rId4" cstate="print">
            <a:lum bright="6000" contrast="6000"/>
          </a:blip>
          <a:srcRect t="23795" b="32076"/>
          <a:stretch>
            <a:fillRect/>
          </a:stretch>
        </p:blipFill>
        <p:spPr>
          <a:xfrm>
            <a:off x="395288" y="3716338"/>
            <a:ext cx="8424862" cy="2787650"/>
          </a:xfrm>
          <a:noFill/>
          <a:ln/>
        </p:spPr>
      </p:pic>
      <p:pic>
        <p:nvPicPr>
          <p:cNvPr id="109576" name="Picture 8" descr="Верхоянск (18)"/>
          <p:cNvPicPr>
            <a:picLocks noChangeAspect="1" noChangeArrowheads="1"/>
          </p:cNvPicPr>
          <p:nvPr>
            <p:ph sz="half" idx="2"/>
          </p:nvPr>
        </p:nvPicPr>
        <p:blipFill>
          <a:blip r:embed="rId5" cstate="print">
            <a:lum bright="6000" contrast="6000"/>
          </a:blip>
          <a:srcRect t="20387" b="46332"/>
          <a:stretch>
            <a:fillRect/>
          </a:stretch>
        </p:blipFill>
        <p:spPr>
          <a:xfrm>
            <a:off x="395288" y="404813"/>
            <a:ext cx="8424862" cy="2103437"/>
          </a:xfrm>
          <a:noFill/>
          <a:ln/>
        </p:spPr>
      </p:pic>
      <p:pic>
        <p:nvPicPr>
          <p:cNvPr id="109577" name="Picture 9">
            <a:hlinkClick r:id="" action="ppaction://media"/>
          </p:cNvPr>
          <p:cNvPicPr>
            <a:picLocks noRot="1" noChangeAspect="1" noChangeArrowheads="1"/>
          </p:cNvPicPr>
          <p:nvPr>
            <a:wavAudioFile r:embed="rId2" name="~PP2680.WAV"/>
          </p:nvPr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661400" y="6375400"/>
            <a:ext cx="304800" cy="304800"/>
          </a:xfrm>
          <a:prstGeom prst="rect">
            <a:avLst/>
          </a:prstGeom>
          <a:noFill/>
        </p:spPr>
      </p:pic>
    </p:spTree>
    <p:custDataLst>
      <p:tags r:id="rId1"/>
    </p:custDataLst>
  </p:cSld>
  <p:clrMapOvr>
    <a:masterClrMapping/>
  </p:clrMapOvr>
  <p:transition spd="slow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0957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3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0" dur="1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1" dur="400" decel="5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109576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2" dur="400" decel="10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109576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3" dur="400" decel="10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1095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39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095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95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95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95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21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9577"/>
                </p:tgtEl>
              </p:cMediaNode>
            </p:audio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1"/>
</p:tagLst>
</file>

<file path=ppt/theme/theme1.xml><?xml version="1.0" encoding="utf-8"?>
<a:theme xmlns:a="http://schemas.openxmlformats.org/drawingml/2006/main" name="Якутия">
  <a:themeElements>
    <a:clrScheme name="Текстура 5">
      <a:dk1>
        <a:srgbClr val="003366"/>
      </a:dk1>
      <a:lt1>
        <a:srgbClr val="FFFFFF"/>
      </a:lt1>
      <a:dk2>
        <a:srgbClr val="2B5481"/>
      </a:dk2>
      <a:lt2>
        <a:srgbClr val="E5FFFF"/>
      </a:lt2>
      <a:accent1>
        <a:srgbClr val="009999"/>
      </a:accent1>
      <a:accent2>
        <a:srgbClr val="336699"/>
      </a:accent2>
      <a:accent3>
        <a:srgbClr val="ACB3C1"/>
      </a:accent3>
      <a:accent4>
        <a:srgbClr val="DADADA"/>
      </a:accent4>
      <a:accent5>
        <a:srgbClr val="AACACA"/>
      </a:accent5>
      <a:accent6>
        <a:srgbClr val="2D5C8A"/>
      </a:accent6>
      <a:hlink>
        <a:srgbClr val="00CCFF"/>
      </a:hlink>
      <a:folHlink>
        <a:srgbClr val="FFCC00"/>
      </a:folHlink>
    </a:clrScheme>
    <a:fontScheme name="Текстура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екстура 1">
        <a:dk1>
          <a:srgbClr val="660000"/>
        </a:dk1>
        <a:lt1>
          <a:srgbClr val="FFFFFF"/>
        </a:lt1>
        <a:dk2>
          <a:srgbClr val="800000"/>
        </a:dk2>
        <a:lt2>
          <a:srgbClr val="FFFFCC"/>
        </a:lt2>
        <a:accent1>
          <a:srgbClr val="BE7960"/>
        </a:accent1>
        <a:accent2>
          <a:srgbClr val="CC6600"/>
        </a:accent2>
        <a:accent3>
          <a:srgbClr val="C0AAAA"/>
        </a:accent3>
        <a:accent4>
          <a:srgbClr val="DADADA"/>
        </a:accent4>
        <a:accent5>
          <a:srgbClr val="DBBEB6"/>
        </a:accent5>
        <a:accent6>
          <a:srgbClr val="B95C00"/>
        </a:accent6>
        <a:hlink>
          <a:srgbClr val="FFCC66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2">
        <a:dk1>
          <a:srgbClr val="003300"/>
        </a:dk1>
        <a:lt1>
          <a:srgbClr val="FFFFFF"/>
        </a:lt1>
        <a:dk2>
          <a:srgbClr val="4D6A2A"/>
        </a:dk2>
        <a:lt2>
          <a:srgbClr val="CCFF99"/>
        </a:lt2>
        <a:accent1>
          <a:srgbClr val="33CC33"/>
        </a:accent1>
        <a:accent2>
          <a:srgbClr val="46562A"/>
        </a:accent2>
        <a:accent3>
          <a:srgbClr val="B2B9AC"/>
        </a:accent3>
        <a:accent4>
          <a:srgbClr val="DADADA"/>
        </a:accent4>
        <a:accent5>
          <a:srgbClr val="ADE2AD"/>
        </a:accent5>
        <a:accent6>
          <a:srgbClr val="3F4D25"/>
        </a:accent6>
        <a:hlink>
          <a:srgbClr val="009999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3">
        <a:dk1>
          <a:srgbClr val="4E4E74"/>
        </a:dk1>
        <a:lt1>
          <a:srgbClr val="FFFFFF"/>
        </a:lt1>
        <a:dk2>
          <a:srgbClr val="666699"/>
        </a:dk2>
        <a:lt2>
          <a:srgbClr val="FFFFCC"/>
        </a:lt2>
        <a:accent1>
          <a:srgbClr val="5E5884"/>
        </a:accent1>
        <a:accent2>
          <a:srgbClr val="8AB29D"/>
        </a:accent2>
        <a:accent3>
          <a:srgbClr val="B8B8CA"/>
        </a:accent3>
        <a:accent4>
          <a:srgbClr val="DADADA"/>
        </a:accent4>
        <a:accent5>
          <a:srgbClr val="B6B4C2"/>
        </a:accent5>
        <a:accent6>
          <a:srgbClr val="7DA18E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4">
        <a:dk1>
          <a:srgbClr val="004E4C"/>
        </a:dk1>
        <a:lt1>
          <a:srgbClr val="FFFFFF"/>
        </a:lt1>
        <a:dk2>
          <a:srgbClr val="006666"/>
        </a:dk2>
        <a:lt2>
          <a:srgbClr val="FFFFCC"/>
        </a:lt2>
        <a:accent1>
          <a:srgbClr val="FFCC00"/>
        </a:accent1>
        <a:accent2>
          <a:srgbClr val="00B0AC"/>
        </a:accent2>
        <a:accent3>
          <a:srgbClr val="AAB8B8"/>
        </a:accent3>
        <a:accent4>
          <a:srgbClr val="DADADA"/>
        </a:accent4>
        <a:accent5>
          <a:srgbClr val="FFE2AA"/>
        </a:accent5>
        <a:accent6>
          <a:srgbClr val="009F9B"/>
        </a:accent6>
        <a:hlink>
          <a:srgbClr val="BA7C3E"/>
        </a:hlink>
        <a:folHlink>
          <a:srgbClr val="724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5">
        <a:dk1>
          <a:srgbClr val="003366"/>
        </a:dk1>
        <a:lt1>
          <a:srgbClr val="FFFFFF"/>
        </a:lt1>
        <a:dk2>
          <a:srgbClr val="2B5481"/>
        </a:dk2>
        <a:lt2>
          <a:srgbClr val="E5FFFF"/>
        </a:lt2>
        <a:accent1>
          <a:srgbClr val="009999"/>
        </a:accent1>
        <a:accent2>
          <a:srgbClr val="336699"/>
        </a:accent2>
        <a:accent3>
          <a:srgbClr val="ACB3C1"/>
        </a:accent3>
        <a:accent4>
          <a:srgbClr val="DADADA"/>
        </a:accent4>
        <a:accent5>
          <a:srgbClr val="AACACA"/>
        </a:accent5>
        <a:accent6>
          <a:srgbClr val="2D5C8A"/>
        </a:accent6>
        <a:hlink>
          <a:srgbClr val="00CCFF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6">
        <a:dk1>
          <a:srgbClr val="080808"/>
        </a:dk1>
        <a:lt1>
          <a:srgbClr val="FFFFFF"/>
        </a:lt1>
        <a:dk2>
          <a:srgbClr val="4D4D4D"/>
        </a:dk2>
        <a:lt2>
          <a:srgbClr val="FFFFFF"/>
        </a:lt2>
        <a:accent1>
          <a:srgbClr val="666699"/>
        </a:accent1>
        <a:accent2>
          <a:srgbClr val="3366CC"/>
        </a:accent2>
        <a:accent3>
          <a:srgbClr val="B2B2B2"/>
        </a:accent3>
        <a:accent4>
          <a:srgbClr val="DADADA"/>
        </a:accent4>
        <a:accent5>
          <a:srgbClr val="B8B8CA"/>
        </a:accent5>
        <a:accent6>
          <a:srgbClr val="2D5CB9"/>
        </a:accent6>
        <a:hlink>
          <a:srgbClr val="00C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7">
        <a:dk1>
          <a:srgbClr val="000000"/>
        </a:dk1>
        <a:lt1>
          <a:srgbClr val="DBDAC2"/>
        </a:lt1>
        <a:dk2>
          <a:srgbClr val="827F4C"/>
        </a:dk2>
        <a:lt2>
          <a:srgbClr val="C0BC94"/>
        </a:lt2>
        <a:accent1>
          <a:srgbClr val="AAA578"/>
        </a:accent1>
        <a:accent2>
          <a:srgbClr val="A2A4AC"/>
        </a:accent2>
        <a:accent3>
          <a:srgbClr val="EAEADD"/>
        </a:accent3>
        <a:accent4>
          <a:srgbClr val="000000"/>
        </a:accent4>
        <a:accent5>
          <a:srgbClr val="D2CFBE"/>
        </a:accent5>
        <a:accent6>
          <a:srgbClr val="92949B"/>
        </a:accent6>
        <a:hlink>
          <a:srgbClr val="5B8800"/>
        </a:hlink>
        <a:folHlink>
          <a:srgbClr val="68653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кстура 8">
        <a:dk1>
          <a:srgbClr val="000000"/>
        </a:dk1>
        <a:lt1>
          <a:srgbClr val="DCE8F4"/>
        </a:lt1>
        <a:dk2>
          <a:srgbClr val="7B9CB5"/>
        </a:dk2>
        <a:lt2>
          <a:srgbClr val="969696"/>
        </a:lt2>
        <a:accent1>
          <a:srgbClr val="FFFFFF"/>
        </a:accent1>
        <a:accent2>
          <a:srgbClr val="00BAB6"/>
        </a:accent2>
        <a:accent3>
          <a:srgbClr val="EBF2F8"/>
        </a:accent3>
        <a:accent4>
          <a:srgbClr val="000000"/>
        </a:accent4>
        <a:accent5>
          <a:srgbClr val="FFFFFF"/>
        </a:accent5>
        <a:accent6>
          <a:srgbClr val="00A8A5"/>
        </a:accent6>
        <a:hlink>
          <a:srgbClr val="8A8AD8"/>
        </a:hlink>
        <a:folHlink>
          <a:srgbClr val="24249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Якутия</Template>
  <TotalTime>1</TotalTime>
  <Words>5</Words>
  <Application>Microsoft Office PowerPoint</Application>
  <PresentationFormat>Экран (4:3)</PresentationFormat>
  <Paragraphs>2</Paragraphs>
  <Slides>2</Slides>
  <Notes>0</Notes>
  <HiddenSlides>0</HiddenSlides>
  <MMClips>2</MMClips>
  <ScaleCrop>false</ScaleCrop>
  <HeadingPairs>
    <vt:vector size="6" baseType="variant">
      <vt:variant>
        <vt:lpstr>Использованные шрифты</vt:lpstr>
      </vt:variant>
      <vt:variant>
        <vt:i4>25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28" baseType="lpstr">
      <vt:lpstr>Times New Roman</vt:lpstr>
      <vt:lpstr>Tahoma</vt:lpstr>
      <vt:lpstr>Arial</vt:lpstr>
      <vt:lpstr>Wingdings</vt:lpstr>
      <vt:lpstr>Monotype Corsiva</vt:lpstr>
      <vt:lpstr>Georgia</vt:lpstr>
      <vt:lpstr>Tunga</vt:lpstr>
      <vt:lpstr>Arial Narrow</vt:lpstr>
      <vt:lpstr>Book Antiqua</vt:lpstr>
      <vt:lpstr>Century Gothic</vt:lpstr>
      <vt:lpstr>Arial Black</vt:lpstr>
      <vt:lpstr>Courier New</vt:lpstr>
      <vt:lpstr>Impact</vt:lpstr>
      <vt:lpstr>Comic Sans MS</vt:lpstr>
      <vt:lpstr>Garamond</vt:lpstr>
      <vt:lpstr>Palatino Linotype</vt:lpstr>
      <vt:lpstr>Franklin Gothic Medium</vt:lpstr>
      <vt:lpstr>Raavi</vt:lpstr>
      <vt:lpstr>ChessmasterX</vt:lpstr>
      <vt:lpstr>Bookman Old Style</vt:lpstr>
      <vt:lpstr>Sylfaen</vt:lpstr>
      <vt:lpstr>Latha</vt:lpstr>
      <vt:lpstr>Verdana</vt:lpstr>
      <vt:lpstr>Estrangelo Edessa</vt:lpstr>
      <vt:lpstr>Copperplate Gothic Bold</vt:lpstr>
      <vt:lpstr>Якутия</vt:lpstr>
      <vt:lpstr>Особенности  национальной  зимы</vt:lpstr>
      <vt:lpstr>Гонки на оленьих упряжках</vt:lpstr>
    </vt:vector>
  </TitlesOfParts>
  <Company>Krokoz™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Особенности  национальной  зимы</dc:title>
  <dc:creator>Алла</dc:creator>
  <cp:lastModifiedBy>Алла</cp:lastModifiedBy>
  <cp:revision>1</cp:revision>
  <dcterms:created xsi:type="dcterms:W3CDTF">2013-10-01T12:55:12Z</dcterms:created>
  <dcterms:modified xsi:type="dcterms:W3CDTF">2013-10-01T12:56:52Z</dcterms:modified>
</cp:coreProperties>
</file>