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4" r:id="rId2"/>
    <p:sldId id="292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1D040E8-125F-498E-BB45-159C3B6CAF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196E4F-0B32-4807-9BE9-C51983BFBE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2E821-97FF-4A76-8C35-B988DAE286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F3CC5D9-C74D-422A-807F-B7ECBED4C5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0CB806-03FD-40F0-BF80-560797F196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7E15E18-53ED-43F9-909F-89F3265401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FE20AA6-059C-430C-ACB5-3CC2D294ED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AA19780-4047-458A-A93B-E150A706E1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328B74-73D8-4E9E-8EA2-213C4AFCF5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55F67E-413B-4EDA-8252-117F775F24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10AAF-F39B-4B40-AA9C-AECAD0DB0A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DFDE0-3FCE-47D6-AF4D-F3D52729CB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D971E-29D5-490D-BEDB-535A2EAA41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946755-8EB6-4C1E-AB36-463240D053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8F5C6-F37E-4EA6-87E5-B5E177BF7A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75D94-1FAA-420A-9A9A-362E9FFA3C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E8BF2-B790-4ADE-9C2B-1D4DD46611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3E8D37D9-1156-4CE4-B281-95BF845BED0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771775" y="908050"/>
            <a:ext cx="3600450" cy="1371600"/>
          </a:xfrm>
        </p:spPr>
        <p:txBody>
          <a:bodyPr/>
          <a:lstStyle/>
          <a:p>
            <a:r>
              <a:rPr lang="ru-RU" sz="2200">
                <a:latin typeface="Arial Narrow" pitchFamily="34" charset="0"/>
              </a:rPr>
              <a:t>Разыгрались солнечные блики</a:t>
            </a:r>
            <a:br>
              <a:rPr lang="ru-RU" sz="2200">
                <a:latin typeface="Arial Narrow" pitchFamily="34" charset="0"/>
              </a:rPr>
            </a:br>
            <a:r>
              <a:rPr lang="ru-RU" sz="2200">
                <a:latin typeface="Arial Narrow" pitchFamily="34" charset="0"/>
              </a:rPr>
              <a:t>По стволам осинников нагих,</a:t>
            </a:r>
            <a:br>
              <a:rPr lang="ru-RU" sz="2200">
                <a:latin typeface="Arial Narrow" pitchFamily="34" charset="0"/>
              </a:rPr>
            </a:br>
            <a:r>
              <a:rPr lang="ru-RU" sz="2200">
                <a:latin typeface="Arial Narrow" pitchFamily="34" charset="0"/>
              </a:rPr>
              <a:t>Розовеют бусинки брусники</a:t>
            </a:r>
            <a:br>
              <a:rPr lang="ru-RU" sz="2200">
                <a:latin typeface="Arial Narrow" pitchFamily="34" charset="0"/>
              </a:rPr>
            </a:br>
            <a:r>
              <a:rPr lang="ru-RU" sz="2200">
                <a:latin typeface="Arial Narrow" pitchFamily="34" charset="0"/>
              </a:rPr>
              <a:t>На груди у матушки тайги…</a:t>
            </a:r>
            <a:r>
              <a:rPr lang="ru-RU" sz="2400">
                <a:latin typeface="Arial Narrow" pitchFamily="34" charset="0"/>
              </a:rPr>
              <a:t> </a:t>
            </a:r>
            <a:br>
              <a:rPr lang="ru-RU" sz="2400">
                <a:latin typeface="Arial Narrow" pitchFamily="34" charset="0"/>
              </a:rPr>
            </a:br>
            <a:endParaRPr lang="ru-RU" sz="2400">
              <a:latin typeface="Arial Narrow" pitchFamily="34" charset="0"/>
            </a:endParaRPr>
          </a:p>
        </p:txBody>
      </p:sp>
      <p:pic>
        <p:nvPicPr>
          <p:cNvPr id="48131" name="Picture 3" descr="природа Верхоянья (98)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 r="5228" b="13051"/>
          <a:stretch>
            <a:fillRect/>
          </a:stretch>
        </p:blipFill>
        <p:spPr>
          <a:xfrm rot="21211742">
            <a:off x="179388" y="476250"/>
            <a:ext cx="2746375" cy="1890713"/>
          </a:xfrm>
          <a:noFill/>
          <a:ln/>
        </p:spPr>
      </p:pic>
      <p:pic>
        <p:nvPicPr>
          <p:cNvPr id="48132" name="Picture 4" descr="Кистер 2005 (123)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 l="6039" b="13733"/>
          <a:stretch>
            <a:fillRect/>
          </a:stretch>
        </p:blipFill>
        <p:spPr>
          <a:xfrm rot="497425">
            <a:off x="6227763" y="620713"/>
            <a:ext cx="2736850" cy="1885950"/>
          </a:xfrm>
          <a:noFill/>
          <a:ln/>
        </p:spPr>
      </p:pic>
      <p:pic>
        <p:nvPicPr>
          <p:cNvPr id="48133" name="Picture 5" descr="природа (105)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 b="11620"/>
          <a:stretch>
            <a:fillRect/>
          </a:stretch>
        </p:blipFill>
        <p:spPr>
          <a:xfrm>
            <a:off x="1331913" y="2301875"/>
            <a:ext cx="6480175" cy="4295775"/>
          </a:xfrm>
          <a:noFill/>
          <a:ln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природа (123)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 l="14021" t="12215" r="1892" b="14948"/>
          <a:stretch>
            <a:fillRect/>
          </a:stretch>
        </p:blipFill>
        <p:spPr>
          <a:xfrm>
            <a:off x="4643438" y="1196975"/>
            <a:ext cx="4008437" cy="2574925"/>
          </a:xfrm>
          <a:noFill/>
          <a:ln/>
        </p:spPr>
      </p:pic>
      <p:pic>
        <p:nvPicPr>
          <p:cNvPr id="66563" name="Picture 3" descr="природа (169)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 r="3416" b="1268"/>
          <a:stretch>
            <a:fillRect/>
          </a:stretch>
        </p:blipFill>
        <p:spPr>
          <a:xfrm>
            <a:off x="468313" y="423863"/>
            <a:ext cx="3671887" cy="2717800"/>
          </a:xfrm>
          <a:noFill/>
          <a:ln/>
        </p:spPr>
      </p:pic>
      <p:pic>
        <p:nvPicPr>
          <p:cNvPr id="66564" name="Picture 4" descr="природа (17)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 l="10866" t="22198" r="12679" b="6908"/>
          <a:stretch>
            <a:fillRect/>
          </a:stretch>
        </p:blipFill>
        <p:spPr>
          <a:xfrm>
            <a:off x="395288" y="3644900"/>
            <a:ext cx="3744912" cy="2808288"/>
          </a:xfrm>
          <a:noFill/>
          <a:ln/>
        </p:spPr>
      </p:pic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395288" y="299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ru-RU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6567" name="Rectangle 7"/>
          <p:cNvSpPr>
            <a:spLocks noChangeArrowheads="1"/>
          </p:cNvSpPr>
          <p:nvPr/>
        </p:nvSpPr>
        <p:spPr bwMode="auto">
          <a:xfrm>
            <a:off x="5508625" y="1052513"/>
            <a:ext cx="316865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600" b="1">
                <a:solidFill>
                  <a:srgbClr val="66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Шикша</a:t>
            </a:r>
            <a: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– </a:t>
            </a:r>
            <a:b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волчья ягода</a:t>
            </a:r>
          </a:p>
        </p:txBody>
      </p:sp>
      <p:sp>
        <p:nvSpPr>
          <p:cNvPr id="66568" name="Rectangle 8"/>
          <p:cNvSpPr>
            <a:spLocks noChangeArrowheads="1"/>
          </p:cNvSpPr>
          <p:nvPr/>
        </p:nvSpPr>
        <p:spPr bwMode="auto">
          <a:xfrm>
            <a:off x="4103688" y="404813"/>
            <a:ext cx="50403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800" b="1" i="1">
                <a:solidFill>
                  <a:srgbClr val="66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atha" pitchFamily="2"/>
              </a:rPr>
              <a:t>Ягодное лукошко</a:t>
            </a:r>
          </a:p>
        </p:txBody>
      </p:sp>
      <p:pic>
        <p:nvPicPr>
          <p:cNvPr id="66571" name="Picture 11" descr="природа (167)"/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print"/>
          <a:srcRect l="13628" t="25401" b="10823"/>
          <a:stretch>
            <a:fillRect/>
          </a:stretch>
        </p:blipFill>
        <p:spPr>
          <a:xfrm>
            <a:off x="5364163" y="4103688"/>
            <a:ext cx="3313112" cy="2322512"/>
          </a:xfrm>
          <a:noFill/>
          <a:ln/>
        </p:spPr>
      </p:pic>
      <p:sp>
        <p:nvSpPr>
          <p:cNvPr id="66565" name="Rectangle 5"/>
          <p:cNvSpPr>
            <a:spLocks noGrp="1" noChangeArrowheads="1"/>
          </p:cNvSpPr>
          <p:nvPr>
            <p:ph type="title" sz="quarter"/>
          </p:nvPr>
        </p:nvSpPr>
        <p:spPr>
          <a:xfrm>
            <a:off x="0" y="2636838"/>
            <a:ext cx="4140200" cy="1371600"/>
          </a:xfrm>
        </p:spPr>
        <p:txBody>
          <a:bodyPr/>
          <a:lstStyle/>
          <a:p>
            <a:r>
              <a:rPr lang="ru-RU" sz="3200" b="1">
                <a:solidFill>
                  <a:srgbClr val="66CCFF"/>
                </a:solidFill>
              </a:rPr>
              <a:t>Брусника</a:t>
            </a:r>
            <a:r>
              <a:rPr lang="ru-RU" sz="3200" b="1"/>
              <a:t> </a:t>
            </a:r>
            <a:r>
              <a:rPr lang="ru-RU" sz="3200"/>
              <a:t/>
            </a:r>
            <a:br>
              <a:rPr lang="ru-RU" sz="3200"/>
            </a:br>
            <a:r>
              <a:rPr lang="ru-RU" sz="3200"/>
              <a:t> </a:t>
            </a:r>
            <a:r>
              <a:rPr lang="ru-RU" sz="2400"/>
              <a:t>и её младшая сестрёнка </a:t>
            </a:r>
            <a:br>
              <a:rPr lang="ru-RU" sz="2400"/>
            </a:br>
            <a:r>
              <a:rPr lang="ru-RU" sz="3200" b="1">
                <a:solidFill>
                  <a:srgbClr val="66CCFF"/>
                </a:solidFill>
              </a:rPr>
              <a:t>толокнянка</a:t>
            </a:r>
          </a:p>
        </p:txBody>
      </p:sp>
      <p:sp>
        <p:nvSpPr>
          <p:cNvPr id="66573" name="Rectangle 13"/>
          <p:cNvSpPr>
            <a:spLocks noChangeArrowheads="1"/>
          </p:cNvSpPr>
          <p:nvPr/>
        </p:nvSpPr>
        <p:spPr bwMode="auto">
          <a:xfrm>
            <a:off x="4211638" y="4076700"/>
            <a:ext cx="3529012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800" b="1">
                <a:solidFill>
                  <a:srgbClr val="66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        Голубика</a:t>
            </a:r>
            <a: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– </a:t>
            </a:r>
            <a:b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северный            </a:t>
            </a:r>
            <a:b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виноград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65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65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6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6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65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6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6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7" grpId="0"/>
      <p:bldP spid="66565" grpId="0"/>
      <p:bldP spid="66573" grpId="0"/>
    </p:bldLst>
  </p:timing>
</p:sld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2</TotalTime>
  <Words>11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28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Разыгрались солнечные блики По стволам осинников нагих, Розовеют бусинки брусники На груди у матушки тайги…  </vt:lpstr>
      <vt:lpstr>Брусника   и её младшая сестрёнка  толокнянка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Разыгрались солнечные блики По стволам осинников нагих, Розовеют бусинки брусники На груди у матушки тайги…  </dc:title>
  <dc:creator>Алла</dc:creator>
  <cp:lastModifiedBy>Алла</cp:lastModifiedBy>
  <cp:revision>1</cp:revision>
  <dcterms:created xsi:type="dcterms:W3CDTF">2013-10-01T14:07:46Z</dcterms:created>
  <dcterms:modified xsi:type="dcterms:W3CDTF">2013-10-01T14:09:53Z</dcterms:modified>
</cp:coreProperties>
</file>