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22" r:id="rId2"/>
    <p:sldId id="282" r:id="rId3"/>
    <p:sldId id="28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8AAB64-34BD-402D-A75A-17D620AA1E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2C18C-76C9-48B7-8CE6-A2ABC65CB4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9F6DE-FE2E-4322-9386-5362D44A1E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D80464-F771-4C8C-B1FD-31685A5C00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54CE36-F456-42E0-9908-679E2987BF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479B7C-A19C-460B-9153-EFC4E29417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003237-27E2-415D-93EE-EED494C695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C9F5D6-EB57-4B65-AA42-749BBFC705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3804A2-6EDF-4B70-9817-1911CEF639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ABE1F-EF35-4958-B0E4-F96EB363E8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DB6A8-19D1-41D9-AC90-63FA65D22E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4A850-CDB3-4CDA-A07F-4BCEE41A37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5C22C-2B30-4510-A904-F96A4BBD10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D8986-C2FF-40FA-8C8D-F199FD7245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0FBF1-72C1-4CE0-A866-F0B6198DC8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8F72E-9D74-4E4A-8B37-E2C3BD27C4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8B792-91D2-416B-B2AC-FED9BAFD4E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A237DBF-52F2-4B2E-B1FC-3B350EEAC99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4464050" cy="3119438"/>
          </a:xfrm>
        </p:spPr>
        <p:txBody>
          <a:bodyPr/>
          <a:lstStyle/>
          <a:p>
            <a:r>
              <a:rPr lang="ru-RU" sz="2200">
                <a:latin typeface="Georgia" pitchFamily="18" charset="0"/>
              </a:rPr>
              <a:t>Мир солнцем наполнен...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В тайге не сыскать уголка,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До самой зачахлой травинки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В усохшем подлеске,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До самых ржавых, студёных,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Стерильных глубин родника,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Где бы не было солнца </a:t>
            </a:r>
            <a:br>
              <a:rPr lang="ru-RU" sz="2200">
                <a:latin typeface="Georgia" pitchFamily="18" charset="0"/>
              </a:rPr>
            </a:br>
            <a:r>
              <a:rPr lang="ru-RU" sz="2200">
                <a:latin typeface="Georgia" pitchFamily="18" charset="0"/>
              </a:rPr>
              <a:t>   В его ослепительном блеске! </a:t>
            </a:r>
            <a:br>
              <a:rPr lang="ru-RU" sz="2200">
                <a:latin typeface="Georgia" pitchFamily="18" charset="0"/>
              </a:rPr>
            </a:br>
            <a:endParaRPr lang="ru-RU" sz="2200">
              <a:latin typeface="Georgia" pitchFamily="18" charset="0"/>
            </a:endParaRPr>
          </a:p>
        </p:txBody>
      </p:sp>
      <p:pic>
        <p:nvPicPr>
          <p:cNvPr id="161800" name="Picture 8" descr="S360046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500438"/>
            <a:ext cx="4038600" cy="3028950"/>
          </a:xfrm>
          <a:noFill/>
          <a:ln/>
        </p:spPr>
      </p:pic>
      <p:pic>
        <p:nvPicPr>
          <p:cNvPr id="161801" name="Picture 9" descr="Кистер 2005 (11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422275"/>
            <a:ext cx="3867150" cy="2900363"/>
          </a:xfrm>
          <a:noFill/>
          <a:ln/>
        </p:spPr>
      </p:pic>
      <p:pic>
        <p:nvPicPr>
          <p:cNvPr id="161804" name="Picture 12" descr="природа (120)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87900" y="3535363"/>
            <a:ext cx="3938588" cy="2954337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6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404813"/>
            <a:ext cx="4537075" cy="815975"/>
          </a:xfrm>
        </p:spPr>
        <p:txBody>
          <a:bodyPr/>
          <a:lstStyle/>
          <a:p>
            <a:r>
              <a:rPr lang="ru-RU" sz="5400" i="1">
                <a:latin typeface="Raavi" pitchFamily="2"/>
              </a:rPr>
              <a:t>Удивительно!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4652963"/>
            <a:ext cx="4032250" cy="15843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i="1">
                <a:solidFill>
                  <a:schemeClr val="tx2"/>
                </a:solidFill>
                <a:latin typeface="Palatino Linotype" pitchFamily="18" charset="0"/>
              </a:rPr>
              <a:t>Это  лиственницы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i="1">
                <a:solidFill>
                  <a:schemeClr val="tx2"/>
                </a:solidFill>
                <a:latin typeface="Palatino Linotype" pitchFamily="18" charset="0"/>
              </a:rPr>
              <a:t>и карликовые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i="1">
                <a:solidFill>
                  <a:schemeClr val="tx2"/>
                </a:solidFill>
                <a:latin typeface="Palatino Linotype" pitchFamily="18" charset="0"/>
              </a:rPr>
              <a:t> березки…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716463" y="4149725"/>
            <a:ext cx="31781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56325" name="Picture 5" descr="природа (166)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412875"/>
            <a:ext cx="4392612" cy="3292475"/>
          </a:xfrm>
          <a:noFill/>
          <a:ln/>
        </p:spPr>
      </p:pic>
      <p:pic>
        <p:nvPicPr>
          <p:cNvPr id="56326" name="Picture 6" descr="Кистер 2005 (73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3213100"/>
            <a:ext cx="4321175" cy="3241675"/>
          </a:xfrm>
          <a:noFill/>
          <a:ln/>
        </p:spPr>
      </p:pic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5364163" y="1773238"/>
            <a:ext cx="36004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А это суперкарликовые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 березки!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  <p:bldP spid="563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149725"/>
            <a:ext cx="4608513" cy="2303463"/>
          </a:xfrm>
        </p:spPr>
        <p:txBody>
          <a:bodyPr/>
          <a:lstStyle/>
          <a:p>
            <a:pPr algn="l"/>
            <a:r>
              <a:rPr lang="ru-RU" sz="2400" i="1">
                <a:latin typeface="Verdana" pitchFamily="34" charset="0"/>
              </a:rPr>
              <a:t>Осень. Сказочный чертог,</a:t>
            </a:r>
            <a:br>
              <a:rPr lang="ru-RU" sz="2400" i="1">
                <a:latin typeface="Verdana" pitchFamily="34" charset="0"/>
              </a:rPr>
            </a:br>
            <a:r>
              <a:rPr lang="ru-RU" sz="2400" i="1">
                <a:latin typeface="Verdana" pitchFamily="34" charset="0"/>
              </a:rPr>
              <a:t>Всем открытый для обзора.</a:t>
            </a:r>
            <a:br>
              <a:rPr lang="ru-RU" sz="2400" i="1">
                <a:latin typeface="Verdana" pitchFamily="34" charset="0"/>
              </a:rPr>
            </a:br>
            <a:r>
              <a:rPr lang="ru-RU" sz="2400" i="1">
                <a:latin typeface="Verdana" pitchFamily="34" charset="0"/>
              </a:rPr>
              <a:t>Просеки лесных дорог, </a:t>
            </a:r>
            <a:br>
              <a:rPr lang="ru-RU" sz="2400" i="1">
                <a:latin typeface="Verdana" pitchFamily="34" charset="0"/>
              </a:rPr>
            </a:br>
            <a:r>
              <a:rPr lang="ru-RU" sz="2400" i="1">
                <a:latin typeface="Verdana" pitchFamily="34" charset="0"/>
              </a:rPr>
              <a:t>Заглядевшихся в озёра.</a:t>
            </a:r>
          </a:p>
        </p:txBody>
      </p:sp>
      <p:pic>
        <p:nvPicPr>
          <p:cNvPr id="58371" name="Picture 3" descr="природа (171)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l="13522" r="36183"/>
          <a:stretch>
            <a:fillRect/>
          </a:stretch>
        </p:blipFill>
        <p:spPr>
          <a:xfrm>
            <a:off x="328613" y="333375"/>
            <a:ext cx="3168650" cy="3382963"/>
          </a:xfrm>
          <a:noFill/>
          <a:ln/>
        </p:spPr>
      </p:pic>
      <p:pic>
        <p:nvPicPr>
          <p:cNvPr id="58372" name="Picture 4" descr="природа (160)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>
            <a:lum contrast="6000"/>
          </a:blip>
          <a:srcRect l="22148" t="24953" b="15654"/>
          <a:stretch>
            <a:fillRect/>
          </a:stretch>
        </p:blipFill>
        <p:spPr>
          <a:xfrm>
            <a:off x="5076825" y="4437063"/>
            <a:ext cx="3744913" cy="2120900"/>
          </a:xfrm>
          <a:noFill/>
          <a:ln/>
        </p:spPr>
      </p:pic>
      <p:pic>
        <p:nvPicPr>
          <p:cNvPr id="58373" name="Picture 5" descr="IMAG0014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>
            <a:lum contrast="6000"/>
          </a:blip>
          <a:srcRect l="5360" t="7292" r="7332" b="-1762"/>
          <a:stretch>
            <a:fillRect/>
          </a:stretch>
        </p:blipFill>
        <p:spPr>
          <a:xfrm>
            <a:off x="3851275" y="333375"/>
            <a:ext cx="4968875" cy="3956050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1</TotalTime>
  <Words>24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29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Мир солнцем наполнен...     В тайге не сыскать уголка,     До самой зачахлой травинки     В усохшем подлеске,     До самых ржавых, студёных,     Стерильных глубин родника,     Где бы не было солнца     В его ослепительном блеске!  </vt:lpstr>
      <vt:lpstr>Удивительно!</vt:lpstr>
      <vt:lpstr>Осень. Сказочный чертог, Всем открытый для обзора. Просеки лесных дорог,  Заглядевшихся в озёра.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солнцем наполнен...     В тайге не сыскать уголка,     До самой зачахлой травинки     В усохшем подлеске,     До самых ржавых, студёных,     Стерильных глубин родника,     Где бы не было солнца     В его ослепительном блеске!  </dc:title>
  <dc:creator>Алла</dc:creator>
  <cp:lastModifiedBy>Алла</cp:lastModifiedBy>
  <cp:revision>1</cp:revision>
  <dcterms:created xsi:type="dcterms:W3CDTF">2013-10-01T14:10:32Z</dcterms:created>
  <dcterms:modified xsi:type="dcterms:W3CDTF">2013-10-01T14:11:45Z</dcterms:modified>
</cp:coreProperties>
</file>