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3" r:id="rId2"/>
    <p:sldId id="315" r:id="rId3"/>
    <p:sldId id="316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1B17A1E-3E05-4FF6-940E-6B30DFA45E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F2F2B5-68BF-4B8D-B14C-AE91C1AF47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66FB1-242B-4DEF-B503-BD8BDF76EB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9C19173-7A0E-4844-8702-D9C211AE2A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07C7802-6A47-4553-B31C-3EF7BCD18F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3771674-A432-4DCB-A5DD-5BB38818BC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72E0169-ECE2-40D4-ABFE-E953A38ACD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F99E8BC-0BB6-4ECB-B5B5-77BEB07BD4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6150DC9-4B9F-4551-BE6A-AFDF008375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8DF95C-FDEE-4637-9055-7C6038A4BC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C51E3-98AE-4436-8256-F4DC2D1408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86D08-E05F-44D5-B4BD-9E524FB18F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EAA6B2-16D1-4805-9232-86070DCC42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99DA6C-2AD2-4A15-90CA-73E3E43E0C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FF4A-C873-4F0D-9A62-C1A3B0475E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C82B1-A915-455E-896E-FEE72F6068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03A8F-6779-4098-BD5E-1529D43924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D30A690-4A4E-4F76-9AA6-85284442A0FB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Кистер 2005 (100)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 b="12195"/>
          <a:stretch>
            <a:fillRect/>
          </a:stretch>
        </p:blipFill>
        <p:spPr>
          <a:xfrm>
            <a:off x="5508625" y="333375"/>
            <a:ext cx="3309938" cy="2179638"/>
          </a:xfrm>
          <a:noFill/>
          <a:ln/>
        </p:spPr>
      </p:pic>
      <p:pic>
        <p:nvPicPr>
          <p:cNvPr id="57347" name="Picture 3" descr="Изображение 021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3251200"/>
            <a:ext cx="4321175" cy="3241675"/>
          </a:xfrm>
          <a:noFill/>
          <a:ln/>
        </p:spPr>
      </p:pic>
      <p:sp>
        <p:nvSpPr>
          <p:cNvPr id="57348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2060575"/>
            <a:ext cx="8893175" cy="42481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b="1">
                <a:solidFill>
                  <a:schemeClr val="tx2"/>
                </a:solidFill>
                <a:latin typeface="Palatino Linotype" pitchFamily="18" charset="0"/>
              </a:rPr>
              <a:t>Наша Республика Саха – </a:t>
            </a:r>
          </a:p>
          <a:p>
            <a:pPr>
              <a:buFont typeface="Wingdings" pitchFamily="2" charset="2"/>
              <a:buNone/>
            </a:pPr>
            <a:r>
              <a:rPr lang="ru-RU" sz="2400" b="1">
                <a:solidFill>
                  <a:schemeClr val="tx2"/>
                </a:solidFill>
                <a:latin typeface="Palatino Linotype" pitchFamily="18" charset="0"/>
              </a:rPr>
              <a:t>           край вечной мерзлоты, северных сияний, </a:t>
            </a:r>
          </a:p>
          <a:p>
            <a:pPr>
              <a:buFont typeface="Wingdings" pitchFamily="2" charset="2"/>
              <a:buNone/>
            </a:pPr>
            <a:r>
              <a:rPr lang="ru-RU" sz="2400" b="1">
                <a:solidFill>
                  <a:schemeClr val="tx2"/>
                </a:solidFill>
                <a:latin typeface="Palatino Linotype" pitchFamily="18" charset="0"/>
              </a:rPr>
              <a:t>                                                              долгой суровой зимы и</a:t>
            </a:r>
          </a:p>
          <a:p>
            <a:pPr>
              <a:buFont typeface="Wingdings" pitchFamily="2" charset="2"/>
              <a:buNone/>
            </a:pPr>
            <a:r>
              <a:rPr lang="ru-RU" sz="2400" b="1">
                <a:solidFill>
                  <a:schemeClr val="tx2"/>
                </a:solidFill>
                <a:latin typeface="Palatino Linotype" pitchFamily="18" charset="0"/>
              </a:rPr>
              <a:t>                                                             короткого жаркого лета</a:t>
            </a:r>
          </a:p>
          <a:p>
            <a:pPr>
              <a:buFont typeface="Wingdings" pitchFamily="2" charset="2"/>
              <a:buNone/>
            </a:pPr>
            <a:r>
              <a:rPr lang="ru-RU" sz="2400" b="1">
                <a:latin typeface="Palatino Linotype" pitchFamily="18" charset="0"/>
              </a:rPr>
              <a:t>                                                                             </a:t>
            </a:r>
          </a:p>
        </p:txBody>
      </p:sp>
      <p:pic>
        <p:nvPicPr>
          <p:cNvPr id="57349" name="Picture 5" descr="литр (53)"/>
          <p:cNvPicPr>
            <a:picLocks noChangeAspect="1" noChangeArrowheads="1"/>
          </p:cNvPicPr>
          <p:nvPr>
            <p:ph sz="quarter" idx="1"/>
          </p:nvPr>
        </p:nvPicPr>
        <p:blipFill>
          <a:blip r:embed="rId4" cstate="print"/>
          <a:srcRect b="7666"/>
          <a:stretch>
            <a:fillRect/>
          </a:stretch>
        </p:blipFill>
        <p:spPr>
          <a:xfrm>
            <a:off x="5292725" y="4005263"/>
            <a:ext cx="3578225" cy="2478087"/>
          </a:xfrm>
          <a:noFill/>
          <a:ln/>
        </p:spPr>
      </p:pic>
      <p:pic>
        <p:nvPicPr>
          <p:cNvPr id="57350" name="Picture 6" descr="природа (170)"/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print"/>
          <a:srcRect t="36378" b="12741"/>
          <a:stretch>
            <a:fillRect/>
          </a:stretch>
        </p:blipFill>
        <p:spPr>
          <a:xfrm>
            <a:off x="468313" y="333375"/>
            <a:ext cx="4608512" cy="1731963"/>
          </a:xfrm>
          <a:noFill/>
          <a:ln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539750" y="4508500"/>
            <a:ext cx="4897438" cy="2184400"/>
          </a:xfrm>
        </p:spPr>
        <p:txBody>
          <a:bodyPr/>
          <a:lstStyle/>
          <a:p>
            <a:r>
              <a:rPr lang="ru-RU" sz="4800" b="1" i="1">
                <a:latin typeface="Estrangelo Edessa" pitchFamily="66"/>
              </a:rPr>
              <a:t>Якутск </a:t>
            </a:r>
            <a:br>
              <a:rPr lang="ru-RU" sz="4800" b="1" i="1">
                <a:latin typeface="Estrangelo Edessa" pitchFamily="66"/>
              </a:rPr>
            </a:br>
            <a:r>
              <a:rPr lang="ru-RU" i="1">
                <a:latin typeface="Estrangelo Edessa" pitchFamily="66"/>
              </a:rPr>
              <a:t>с высоты птичьего полёта</a:t>
            </a:r>
          </a:p>
        </p:txBody>
      </p:sp>
      <p:pic>
        <p:nvPicPr>
          <p:cNvPr id="144393" name="Picture 9" descr="SANY0268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 r="3748" b="4996"/>
          <a:stretch>
            <a:fillRect/>
          </a:stretch>
        </p:blipFill>
        <p:spPr>
          <a:xfrm>
            <a:off x="250825" y="260350"/>
            <a:ext cx="5545138" cy="4105275"/>
          </a:xfrm>
          <a:noFill/>
          <a:ln/>
        </p:spPr>
      </p:pic>
      <p:pic>
        <p:nvPicPr>
          <p:cNvPr id="144396" name="Picture 12" descr="SANY3281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>
            <a:lum bright="6000" contrast="6000"/>
          </a:blip>
          <a:srcRect t="23486" r="3906"/>
          <a:stretch>
            <a:fillRect/>
          </a:stretch>
        </p:blipFill>
        <p:spPr>
          <a:xfrm>
            <a:off x="6084888" y="4941888"/>
            <a:ext cx="2754312" cy="1644650"/>
          </a:xfrm>
          <a:noFill/>
          <a:ln/>
        </p:spPr>
      </p:pic>
      <p:pic>
        <p:nvPicPr>
          <p:cNvPr id="144398" name="Picture 14" descr="SANY0112"/>
          <p:cNvPicPr>
            <a:picLocks noChangeAspect="1" noChangeArrowheads="1"/>
          </p:cNvPicPr>
          <p:nvPr>
            <p:ph sz="quarter" idx="4"/>
          </p:nvPr>
        </p:nvPicPr>
        <p:blipFill>
          <a:blip r:embed="rId4" cstate="print">
            <a:lum bright="6000" contrast="6000"/>
          </a:blip>
          <a:srcRect l="14304"/>
          <a:stretch>
            <a:fillRect/>
          </a:stretch>
        </p:blipFill>
        <p:spPr>
          <a:xfrm>
            <a:off x="6084888" y="2349500"/>
            <a:ext cx="2695575" cy="2359025"/>
          </a:xfrm>
          <a:noFill/>
          <a:ln/>
        </p:spPr>
      </p:pic>
      <p:pic>
        <p:nvPicPr>
          <p:cNvPr id="144402" name="Picture 18" descr="SANY319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lum bright="6000" contrast="6000"/>
          </a:blip>
          <a:srcRect t="10898"/>
          <a:stretch>
            <a:fillRect/>
          </a:stretch>
        </p:blipFill>
        <p:spPr>
          <a:xfrm>
            <a:off x="6084888" y="260350"/>
            <a:ext cx="2784475" cy="1860550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4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43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4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4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4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4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4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4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6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250825" y="2565400"/>
            <a:ext cx="2736850" cy="1800225"/>
          </a:xfrm>
        </p:spPr>
        <p:txBody>
          <a:bodyPr/>
          <a:lstStyle/>
          <a:p>
            <a:r>
              <a:rPr lang="ru-RU" sz="4000" b="1">
                <a:latin typeface="Arial Narrow" pitchFamily="34" charset="0"/>
              </a:rPr>
              <a:t>Столица республики</a:t>
            </a:r>
          </a:p>
        </p:txBody>
      </p:sp>
      <p:pic>
        <p:nvPicPr>
          <p:cNvPr id="146441" name="Picture 9" descr="SANY0226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>
            <a:lum contrast="6000"/>
          </a:blip>
          <a:srcRect t="10898" b="12820"/>
          <a:stretch>
            <a:fillRect/>
          </a:stretch>
        </p:blipFill>
        <p:spPr>
          <a:xfrm>
            <a:off x="5003800" y="4508500"/>
            <a:ext cx="3602038" cy="2060575"/>
          </a:xfrm>
          <a:noFill/>
          <a:ln/>
        </p:spPr>
      </p:pic>
      <p:pic>
        <p:nvPicPr>
          <p:cNvPr id="146442" name="Picture 10" descr="SANY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>
            <a:lum bright="6000" contrast="6000"/>
          </a:blip>
          <a:srcRect t="3360" b="5153"/>
          <a:stretch>
            <a:fillRect/>
          </a:stretch>
        </p:blipFill>
        <p:spPr>
          <a:xfrm>
            <a:off x="3059113" y="361950"/>
            <a:ext cx="5834062" cy="4003675"/>
          </a:xfrm>
          <a:noFill/>
          <a:ln/>
        </p:spPr>
      </p:pic>
      <p:pic>
        <p:nvPicPr>
          <p:cNvPr id="146443" name="Picture 11" descr="SANY0006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>
            <a:lum contrast="6000"/>
          </a:blip>
          <a:srcRect t="18188" b="9135"/>
          <a:stretch>
            <a:fillRect/>
          </a:stretch>
        </p:blipFill>
        <p:spPr>
          <a:xfrm>
            <a:off x="827088" y="4508500"/>
            <a:ext cx="3816350" cy="2079625"/>
          </a:xfrm>
          <a:noFill/>
          <a:ln/>
        </p:spPr>
      </p:pic>
      <p:pic>
        <p:nvPicPr>
          <p:cNvPr id="146444" name="Picture 12" descr="SANY0236"/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print">
            <a:lum bright="6000" contrast="6000"/>
          </a:blip>
          <a:srcRect l="35397" b="21632"/>
          <a:stretch>
            <a:fillRect/>
          </a:stretch>
        </p:blipFill>
        <p:spPr>
          <a:xfrm>
            <a:off x="468313" y="404813"/>
            <a:ext cx="2293937" cy="2087562"/>
          </a:xfrm>
          <a:noFill/>
          <a:ln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3</TotalTime>
  <Words>25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29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Слайд 1</vt:lpstr>
      <vt:lpstr>Якутск  с высоты птичьего полёта</vt:lpstr>
      <vt:lpstr>Столица республики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Алла</dc:creator>
  <cp:lastModifiedBy>Алла</cp:lastModifiedBy>
  <cp:revision>1</cp:revision>
  <dcterms:created xsi:type="dcterms:W3CDTF">2013-10-01T14:12:14Z</dcterms:created>
  <dcterms:modified xsi:type="dcterms:W3CDTF">2013-10-01T14:15:26Z</dcterms:modified>
</cp:coreProperties>
</file>