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5" r:id="rId2"/>
    <p:sldId id="264" r:id="rId3"/>
    <p:sldId id="293" r:id="rId4"/>
    <p:sldId id="323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8E273BE-83B1-407E-8223-0161C7DE61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7946E-0742-4E48-A63E-624C9CAE48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D43DD-0084-48C9-A19B-C927439894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6ABAB2-6413-40B3-9340-A80D66023B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1FEA0BE-4E33-4F6B-AB2F-B944A692A6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8CE5A7-2F98-4185-81E2-A60BA34BBD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3C33DA-80AD-4F27-97C8-DA87951792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A2AB172-4B42-46DB-96A5-08592E010F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F7CB7D-1224-421F-A690-65A2CE922B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EE504-9B2E-40C8-8A43-CEC5475A91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54AF7-6580-413D-9868-546D0DAC1F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46B35-B6C3-44A9-81A9-2DAA17DFDD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490A1-A206-4921-93C7-8F020E7A2D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1907C-DE92-4707-B68D-416CB4237D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91444-182F-4F76-95CA-A1AE686406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A9BDF-0B24-4585-9E5C-D7BB4E05D3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799D3-9239-4609-A42A-90B74BF05B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9059132-31AF-46A2-9E19-E5F18DD926E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455613"/>
          </a:xfrm>
        </p:spPr>
        <p:txBody>
          <a:bodyPr/>
          <a:lstStyle/>
          <a:p>
            <a:r>
              <a:rPr lang="ru-RU" sz="3200"/>
              <a:t>Вечерний Якутск. Ливень над городом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6165850"/>
            <a:ext cx="8229600" cy="466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i="1"/>
              <a:t>Здесь даже дождь похож на северное сияние…</a:t>
            </a:r>
          </a:p>
        </p:txBody>
      </p:sp>
      <p:pic>
        <p:nvPicPr>
          <p:cNvPr id="59396" name="Picture 4" descr="SANY0400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 t="4361" b="5846"/>
          <a:stretch>
            <a:fillRect/>
          </a:stretch>
        </p:blipFill>
        <p:spPr>
          <a:xfrm>
            <a:off x="684213" y="981075"/>
            <a:ext cx="7632700" cy="5143500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08050"/>
            <a:ext cx="2890837" cy="23764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>
                <a:solidFill>
                  <a:schemeClr val="tx2"/>
                </a:solidFill>
                <a:latin typeface="Bookman Old Style" pitchFamily="18" charset="0"/>
              </a:rPr>
              <a:t>Игры </a:t>
            </a:r>
          </a:p>
          <a:p>
            <a:pPr algn="ctr">
              <a:buFont typeface="Wingdings" pitchFamily="2" charset="2"/>
              <a:buNone/>
            </a:pPr>
            <a:r>
              <a:rPr lang="ru-RU" sz="3600">
                <a:solidFill>
                  <a:schemeClr val="tx2"/>
                </a:solidFill>
                <a:latin typeface="Bookman Old Style" pitchFamily="18" charset="0"/>
              </a:rPr>
              <a:t>«Дети Азии </a:t>
            </a:r>
          </a:p>
          <a:p>
            <a:pPr algn="ctr">
              <a:buFont typeface="Wingdings" pitchFamily="2" charset="2"/>
              <a:buNone/>
            </a:pPr>
            <a:r>
              <a:rPr lang="ru-RU" sz="3600">
                <a:solidFill>
                  <a:schemeClr val="tx2"/>
                </a:solidFill>
                <a:latin typeface="Bookman Old Style" pitchFamily="18" charset="0"/>
              </a:rPr>
              <a:t>2005»</a:t>
            </a:r>
          </a:p>
        </p:txBody>
      </p:sp>
      <p:pic>
        <p:nvPicPr>
          <p:cNvPr id="37891" name="Picture 3" descr="S3600868"/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</a:blip>
          <a:srcRect t="12936" b="13242"/>
          <a:stretch>
            <a:fillRect/>
          </a:stretch>
        </p:blipFill>
        <p:spPr bwMode="auto">
          <a:xfrm>
            <a:off x="250825" y="3565525"/>
            <a:ext cx="5473700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 descr="S3600870"/>
          <p:cNvPicPr>
            <a:picLocks noChangeAspect="1" noChangeArrowheads="1"/>
          </p:cNvPicPr>
          <p:nvPr/>
        </p:nvPicPr>
        <p:blipFill>
          <a:blip r:embed="rId3" cstate="print">
            <a:lum bright="6000" contrast="6000"/>
          </a:blip>
          <a:srcRect t="15514" b="11867"/>
          <a:stretch>
            <a:fillRect/>
          </a:stretch>
        </p:blipFill>
        <p:spPr bwMode="auto">
          <a:xfrm>
            <a:off x="3563938" y="620713"/>
            <a:ext cx="511333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5940425" y="3860800"/>
            <a:ext cx="289083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011863" y="3573463"/>
            <a:ext cx="289083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ru-RU" sz="120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Национальное шествие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по главной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улице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г.Якутска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468313" y="260350"/>
            <a:ext cx="8229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1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67587" name="Picture 3" descr="из Батагая (31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bright="6000" contrast="12000"/>
          </a:blip>
          <a:srcRect/>
          <a:stretch>
            <a:fillRect/>
          </a:stretch>
        </p:blipFill>
        <p:spPr>
          <a:xfrm>
            <a:off x="323850" y="333375"/>
            <a:ext cx="4032250" cy="3024188"/>
          </a:xfrm>
        </p:spPr>
      </p:pic>
      <p:pic>
        <p:nvPicPr>
          <p:cNvPr id="67588" name="Picture 4" descr="из Батагая (30)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6000" contrast="12000"/>
          </a:blip>
          <a:srcRect/>
          <a:stretch>
            <a:fillRect/>
          </a:stretch>
        </p:blipFill>
        <p:spPr>
          <a:xfrm>
            <a:off x="2555875" y="2028825"/>
            <a:ext cx="3894138" cy="2921000"/>
          </a:xfrm>
        </p:spPr>
      </p:pic>
      <p:pic>
        <p:nvPicPr>
          <p:cNvPr id="67589" name="Picture 5" descr="из Батагая (42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lum bright="6000" contrast="12000"/>
          </a:blip>
          <a:srcRect/>
          <a:stretch>
            <a:fillRect/>
          </a:stretch>
        </p:blipFill>
        <p:spPr>
          <a:xfrm>
            <a:off x="5076825" y="3716338"/>
            <a:ext cx="3743325" cy="2808287"/>
          </a:xfrm>
        </p:spPr>
      </p:pic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323850" y="4437063"/>
            <a:ext cx="460851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До свиданья, </a:t>
            </a:r>
            <a:b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</a:b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               друзья, не грустите;</a:t>
            </a:r>
            <a:b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</a:b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Подошёл расставания час.</a:t>
            </a:r>
            <a:b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</a:b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В суматохе текущих событий</a:t>
            </a:r>
            <a:b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</a:b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Улетаю  сегодня от вас…</a:t>
            </a:r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4643438" y="333375"/>
            <a:ext cx="42497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ПРОЩАНИЕ </a:t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</a:br>
            <a:r>
              <a:rPr lang="ru-RU" sz="1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/>
            </a:r>
            <a:br>
              <a:rPr lang="ru-RU" sz="1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</a:b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        С  ЗЕМЛЁЙ </a:t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</a:br>
            <a:r>
              <a:rPr lang="ru-RU" sz="1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/>
            </a:r>
            <a:br>
              <a:rPr lang="ru-RU" sz="1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</a:b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                 ОЛОНХО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2420938"/>
            <a:ext cx="8135937" cy="4175125"/>
          </a:xfrm>
        </p:spPr>
        <p:txBody>
          <a:bodyPr/>
          <a:lstStyle/>
          <a:p>
            <a:pPr algn="r"/>
            <a:r>
              <a:rPr lang="ru-RU" sz="2800" i="1">
                <a:solidFill>
                  <a:srgbClr val="CCECFF"/>
                </a:solidFill>
                <a:latin typeface="Georgia" pitchFamily="18" charset="0"/>
              </a:rPr>
              <a:t>Работу выполнил</a:t>
            </a:r>
            <a:r>
              <a:rPr lang="ru-RU" sz="3200">
                <a:solidFill>
                  <a:srgbClr val="CCECFF"/>
                </a:solidFill>
                <a:latin typeface="Georgia" pitchFamily="18" charset="0"/>
              </a:rPr>
              <a:t> </a:t>
            </a:r>
            <a:br>
              <a:rPr lang="ru-RU" sz="3200">
                <a:solidFill>
                  <a:srgbClr val="CCECFF"/>
                </a:solidFill>
                <a:latin typeface="Georgia" pitchFamily="18" charset="0"/>
              </a:rPr>
            </a:br>
            <a:r>
              <a:rPr lang="ru-RU" sz="3600">
                <a:solidFill>
                  <a:srgbClr val="CCECFF"/>
                </a:solidFill>
                <a:latin typeface="Georgia" pitchFamily="18" charset="0"/>
              </a:rPr>
              <a:t>Мартыненко Максим, </a:t>
            </a:r>
            <a:br>
              <a:rPr lang="ru-RU" sz="3600">
                <a:solidFill>
                  <a:srgbClr val="CCECFF"/>
                </a:solidFill>
                <a:latin typeface="Georgia" pitchFamily="18" charset="0"/>
              </a:rPr>
            </a:br>
            <a:r>
              <a:rPr lang="ru-RU" sz="2800" i="1">
                <a:solidFill>
                  <a:srgbClr val="CCECFF"/>
                </a:solidFill>
                <a:latin typeface="Georgia" pitchFamily="18" charset="0"/>
              </a:rPr>
              <a:t>ученик 8 «В» класса </a:t>
            </a:r>
            <a:br>
              <a:rPr lang="ru-RU" sz="2800" i="1">
                <a:solidFill>
                  <a:srgbClr val="CCECFF"/>
                </a:solidFill>
                <a:latin typeface="Georgia" pitchFamily="18" charset="0"/>
              </a:rPr>
            </a:br>
            <a:r>
              <a:rPr lang="ru-RU" sz="2800" i="1">
                <a:solidFill>
                  <a:srgbClr val="CCECFF"/>
                </a:solidFill>
                <a:latin typeface="Georgia" pitchFamily="18" charset="0"/>
              </a:rPr>
              <a:t>МОУ «СОШ №35»</a:t>
            </a:r>
            <a:br>
              <a:rPr lang="ru-RU" sz="2800" i="1">
                <a:solidFill>
                  <a:srgbClr val="CCECFF"/>
                </a:solidFill>
                <a:latin typeface="Georgia" pitchFamily="18" charset="0"/>
              </a:rPr>
            </a:br>
            <a:r>
              <a:rPr lang="ru-RU" sz="2800" i="1">
                <a:solidFill>
                  <a:srgbClr val="CCECFF"/>
                </a:solidFill>
                <a:latin typeface="Georgia" pitchFamily="18" charset="0"/>
              </a:rPr>
              <a:t>г.Оренбурга, </a:t>
            </a:r>
            <a:br>
              <a:rPr lang="ru-RU" sz="2800" i="1">
                <a:solidFill>
                  <a:srgbClr val="CCECFF"/>
                </a:solidFill>
                <a:latin typeface="Georgia" pitchFamily="18" charset="0"/>
              </a:rPr>
            </a:br>
            <a:r>
              <a:rPr lang="ru-RU" sz="2800" i="1">
                <a:solidFill>
                  <a:srgbClr val="CCECFF"/>
                </a:solidFill>
                <a:latin typeface="Georgia" pitchFamily="18" charset="0"/>
              </a:rPr>
              <a:t>2008-2009 уч.год,</a:t>
            </a:r>
            <a:r>
              <a:rPr lang="ru-RU" sz="3200" i="1">
                <a:solidFill>
                  <a:srgbClr val="CCECFF"/>
                </a:solidFill>
                <a:latin typeface="Georgia" pitchFamily="18" charset="0"/>
              </a:rPr>
              <a:t> </a:t>
            </a:r>
            <a:br>
              <a:rPr lang="ru-RU" sz="3200" i="1">
                <a:solidFill>
                  <a:srgbClr val="CCECFF"/>
                </a:solidFill>
                <a:latin typeface="Georgia" pitchFamily="18" charset="0"/>
              </a:rPr>
            </a:br>
            <a:r>
              <a:rPr lang="ru-RU" sz="3600" i="1">
                <a:solidFill>
                  <a:srgbClr val="CCECFF"/>
                </a:solidFill>
                <a:latin typeface="Georgia" pitchFamily="18" charset="0"/>
              </a:rPr>
              <a:t>по материалам </a:t>
            </a:r>
            <a:br>
              <a:rPr lang="ru-RU" sz="3600" i="1">
                <a:solidFill>
                  <a:srgbClr val="CCECFF"/>
                </a:solidFill>
                <a:latin typeface="Georgia" pitchFamily="18" charset="0"/>
              </a:rPr>
            </a:br>
            <a:r>
              <a:rPr lang="ru-RU" sz="3600" i="1">
                <a:solidFill>
                  <a:srgbClr val="CCECFF"/>
                </a:solidFill>
                <a:latin typeface="Georgia" pitchFamily="18" charset="0"/>
              </a:rPr>
              <a:t>семейного фотоархива.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2</TotalTime>
  <Words>32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30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Вечерний Якутск. Ливень над городом</vt:lpstr>
      <vt:lpstr>Слайд 2</vt:lpstr>
      <vt:lpstr>Слайд 3</vt:lpstr>
      <vt:lpstr>Работу выполнил  Мартыненко Максим,  ученик 8 «В» класса  МОУ «СОШ №35» г.Оренбурга,  2008-2009 уч.год,  по материалам  семейного фотоархива.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Вечерний Якутск. Ливень над городом</dc:title>
  <dc:creator>Алла</dc:creator>
  <cp:lastModifiedBy>Алла</cp:lastModifiedBy>
  <cp:revision>1</cp:revision>
  <dcterms:created xsi:type="dcterms:W3CDTF">2013-10-01T14:15:47Z</dcterms:created>
  <dcterms:modified xsi:type="dcterms:W3CDTF">2013-10-01T14:18:11Z</dcterms:modified>
</cp:coreProperties>
</file>