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99" r:id="rId2"/>
    <p:sldId id="30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DC44F3-8E45-4479-9903-3F08F1838B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7F7F7-8E57-4F4B-9638-6CB1FAD55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BAF7A-CCED-43A5-BA4D-D12FACD183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D5FAAE0-6311-4948-A4C7-014F6AF98A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6D2542-62E2-4B3B-A9E3-4E607781A9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DAD79E-5AB2-4E0D-8425-33D887425B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54730C-4E35-41B2-91A1-1DBAFE1EC3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BE19A7-B1D0-460B-9D0D-4CB9714855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CFDC1E-B750-414C-A95F-789BDF5D57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EEE5D-34F3-4BA4-B1EA-A2C09BE022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B1661-02F4-4A80-94C5-56B23FC325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11348-6E25-4B9D-81AD-300E5F1B96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A586C-93C7-4409-9A8D-8338564CAC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5AAB2-292B-4724-823E-5055E68A37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2FFFE-C4CA-4BF4-AE70-9D34F1809B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D4C3F-8DCB-4643-B8A3-5B161861AC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235BD-8FF0-4527-96D1-3A0B5AB2D7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6C3BFAB-AD60-43E1-BACD-BEAF5CD4DC5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5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6" name="Picture 8" descr="в Верхоянске (18)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 l="16037" t="45781" r="-26"/>
          <a:stretch>
            <a:fillRect/>
          </a:stretch>
        </p:blipFill>
        <p:spPr>
          <a:xfrm>
            <a:off x="539750" y="4581525"/>
            <a:ext cx="4608513" cy="2112963"/>
          </a:xfrm>
          <a:noFill/>
          <a:ln/>
        </p:spPr>
      </p:pic>
      <p:pic>
        <p:nvPicPr>
          <p:cNvPr id="83980" name="Picture 12" descr="Верхоянск (6)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 l="7140" t="3185" b="7942"/>
          <a:stretch>
            <a:fillRect/>
          </a:stretch>
        </p:blipFill>
        <p:spPr>
          <a:xfrm>
            <a:off x="3203575" y="188913"/>
            <a:ext cx="5738813" cy="4303712"/>
          </a:xfrm>
          <a:noFill/>
          <a:ln/>
        </p:spPr>
      </p:pic>
      <p:pic>
        <p:nvPicPr>
          <p:cNvPr id="83978" name="Picture 10" descr="Верхоянск (16)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 l="19051" t="10858" r="4567" b="16586"/>
          <a:stretch>
            <a:fillRect/>
          </a:stretch>
        </p:blipFill>
        <p:spPr>
          <a:xfrm>
            <a:off x="5580063" y="4581525"/>
            <a:ext cx="2952750" cy="2092325"/>
          </a:xfrm>
          <a:noFill/>
          <a:ln/>
        </p:spPr>
      </p:pic>
      <p:pic>
        <p:nvPicPr>
          <p:cNvPr id="83990" name="Picture 22" descr="в музыкалке"/>
          <p:cNvPicPr>
            <a:picLocks noChangeAspect="1" noChangeArrowheads="1"/>
          </p:cNvPicPr>
          <p:nvPr>
            <p:ph sz="quarter" idx="4"/>
          </p:nvPr>
        </p:nvPicPr>
        <p:blipFill>
          <a:blip r:embed="rId7" cstate="print"/>
          <a:srcRect l="48698" r="9317" b="11096"/>
          <a:stretch>
            <a:fillRect/>
          </a:stretch>
        </p:blipFill>
        <p:spPr>
          <a:xfrm>
            <a:off x="323850" y="333375"/>
            <a:ext cx="2724150" cy="4032250"/>
          </a:xfrm>
          <a:noFill/>
          <a:ln/>
        </p:spPr>
      </p:pic>
      <p:sp>
        <p:nvSpPr>
          <p:cNvPr id="8397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563938" y="2492375"/>
            <a:ext cx="5122862" cy="1944688"/>
          </a:xfrm>
        </p:spPr>
        <p:txBody>
          <a:bodyPr/>
          <a:lstStyle/>
          <a:p>
            <a:r>
              <a:rPr lang="ru-RU" sz="2800" b="1" i="1">
                <a:latin typeface="Arial Narrow" pitchFamily="34" charset="0"/>
              </a:rPr>
              <a:t>Здесь уважают холода...</a:t>
            </a:r>
            <a:br>
              <a:rPr lang="ru-RU" sz="2800" b="1" i="1">
                <a:latin typeface="Arial Narrow" pitchFamily="34" charset="0"/>
              </a:rPr>
            </a:br>
            <a:r>
              <a:rPr lang="ru-RU" sz="2800" b="1" i="1">
                <a:latin typeface="Arial Narrow" pitchFamily="34" charset="0"/>
              </a:rPr>
              <a:t>Пускай алмазами и золотом</a:t>
            </a:r>
            <a:br>
              <a:rPr lang="ru-RU" sz="2800" b="1" i="1">
                <a:latin typeface="Arial Narrow" pitchFamily="34" charset="0"/>
              </a:rPr>
            </a:br>
            <a:r>
              <a:rPr lang="ru-RU" sz="2800" b="1" i="1">
                <a:latin typeface="Arial Narrow" pitchFamily="34" charset="0"/>
              </a:rPr>
              <a:t>Гордятся Мирный и Алдан,</a:t>
            </a:r>
            <a:br>
              <a:rPr lang="ru-RU" sz="2800" b="1" i="1">
                <a:latin typeface="Arial Narrow" pitchFamily="34" charset="0"/>
              </a:rPr>
            </a:br>
            <a:r>
              <a:rPr lang="ru-RU" sz="2800" b="1" i="1">
                <a:latin typeface="Arial Narrow" pitchFamily="34" charset="0"/>
              </a:rPr>
              <a:t>А Верхоянск гордится холодом!</a:t>
            </a:r>
          </a:p>
        </p:txBody>
      </p:sp>
      <p:pic>
        <p:nvPicPr>
          <p:cNvPr id="8399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160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39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20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8" dur="2000"/>
                                        <p:tgtEl>
                                          <p:spTgt spid="8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9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5" name="Rectangle 9"/>
          <p:cNvSpPr>
            <a:spLocks noGrp="1" noChangeArrowheads="1"/>
          </p:cNvSpPr>
          <p:nvPr>
            <p:ph type="title"/>
          </p:nvPr>
        </p:nvSpPr>
        <p:spPr>
          <a:xfrm>
            <a:off x="4716463" y="381000"/>
            <a:ext cx="4103687" cy="2832100"/>
          </a:xfrm>
        </p:spPr>
        <p:txBody>
          <a:bodyPr/>
          <a:lstStyle/>
          <a:p>
            <a:r>
              <a:rPr lang="ru-RU" sz="2800" b="1" i="1">
                <a:latin typeface="Arial Black" pitchFamily="34" charset="0"/>
              </a:rPr>
              <a:t>В этнографическом</a:t>
            </a:r>
            <a:r>
              <a:rPr lang="ru-RU" sz="3600" b="1" i="1">
                <a:latin typeface="Arial Black" pitchFamily="34" charset="0"/>
              </a:rPr>
              <a:t> </a:t>
            </a:r>
            <a:br>
              <a:rPr lang="ru-RU" sz="3600" b="1" i="1">
                <a:latin typeface="Arial Black" pitchFamily="34" charset="0"/>
              </a:rPr>
            </a:br>
            <a:r>
              <a:rPr lang="ru-RU" sz="3600" b="1" i="1">
                <a:latin typeface="Arial Black" pitchFamily="34" charset="0"/>
              </a:rPr>
              <a:t>музее </a:t>
            </a:r>
            <a:br>
              <a:rPr lang="ru-RU" sz="3600" b="1" i="1">
                <a:latin typeface="Arial Black" pitchFamily="34" charset="0"/>
              </a:rPr>
            </a:br>
            <a:r>
              <a:rPr lang="ru-RU" sz="4000" b="1" i="1">
                <a:latin typeface="Arial Black" pitchFamily="34" charset="0"/>
              </a:rPr>
              <a:t>г.Верхоянска</a:t>
            </a:r>
          </a:p>
        </p:txBody>
      </p:sp>
      <p:pic>
        <p:nvPicPr>
          <p:cNvPr id="111632" name="Picture 16" descr="Верхоянск (29)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404813"/>
            <a:ext cx="4319588" cy="3240087"/>
          </a:xfrm>
          <a:noFill/>
          <a:ln/>
        </p:spPr>
      </p:pic>
      <p:pic>
        <p:nvPicPr>
          <p:cNvPr id="111633" name="Picture 17" descr="Верхоянск (31)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t="1537" b="4543"/>
          <a:stretch>
            <a:fillRect/>
          </a:stretch>
        </p:blipFill>
        <p:spPr>
          <a:xfrm>
            <a:off x="684213" y="4005263"/>
            <a:ext cx="3455987" cy="2433637"/>
          </a:xfrm>
          <a:noFill/>
          <a:ln/>
        </p:spPr>
      </p:pic>
      <p:pic>
        <p:nvPicPr>
          <p:cNvPr id="111634" name="Picture 18" descr="Верхоянск (32)"/>
          <p:cNvPicPr>
            <a:picLocks noChangeAspect="1" noChangeArrowheads="1"/>
          </p:cNvPicPr>
          <p:nvPr>
            <p:ph sz="half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3438" y="3429000"/>
            <a:ext cx="4038600" cy="3028950"/>
          </a:xfrm>
          <a:noFill/>
          <a:ln/>
        </p:spPr>
      </p:pic>
      <p:pic>
        <p:nvPicPr>
          <p:cNvPr id="111635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997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16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63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4</TotalTime>
  <Words>6</Words>
  <Application>Microsoft Office PowerPoint</Application>
  <PresentationFormat>Экран (4:3)</PresentationFormat>
  <Paragraphs>2</Paragraphs>
  <Slides>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Здесь уважают холода... Пускай алмазами и золотом Гордятся Мирный и Алдан, А Верхоянск гордится холодом!</vt:lpstr>
      <vt:lpstr>В этнографическом  музее  г.Верхоянска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Здесь уважают холода... Пускай алмазами и золотом Гордятся Мирный и Алдан, А Верхоянск гордится холодом!</dc:title>
  <dc:creator>Алла</dc:creator>
  <cp:lastModifiedBy>Алла</cp:lastModifiedBy>
  <cp:revision>1</cp:revision>
  <dcterms:created xsi:type="dcterms:W3CDTF">2013-10-01T12:57:34Z</dcterms:created>
  <dcterms:modified xsi:type="dcterms:W3CDTF">2013-10-01T13:01:35Z</dcterms:modified>
</cp:coreProperties>
</file>