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1" r:id="rId2"/>
    <p:sldId id="273" r:id="rId3"/>
    <p:sldId id="276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D9AE26-BAE2-4694-A988-05174D0A9C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DEF20-D40A-4A66-BE36-F9D7938522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BC2DE-A3CE-43D6-BFD2-F08E71EF7F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1002A9-1432-4A02-B861-AE3DC1E559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70D3A00-B20F-45C3-BF16-047987A65A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1B64A0-7644-4A42-8CBD-1136824F9B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522482-4C2D-41D4-95C4-A606530512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F698CD4-2BC7-44C7-BF17-7C01CE8E1B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5990AC4-894A-411A-9959-9FB828849E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9DB67-B5DF-4280-9400-11944941F7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0DD5D-21A9-484C-A099-607A0A07AC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2E37E-7E90-4E4C-9AFC-30783A64BF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BE98E-DDD2-4A19-868B-CF36E5B1A1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6C1DC-B0D1-4079-A5F4-D042305027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4CE22-1F6C-4ACC-9AF3-134BD97AA6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62A9B-6ED5-4801-A7E6-4ADA3914C8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716AF-D3CE-4382-B006-2F8A6F1050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34F4A9E-E2F2-412A-8388-8CD4F12B0C4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>
                <a:latin typeface="Times New Roman" pitchFamily="18" charset="0"/>
              </a:rPr>
              <a:t>В гостях у</a:t>
            </a:r>
            <a:br>
              <a:rPr lang="ru-RU" sz="3600" i="1">
                <a:latin typeface="Times New Roman" pitchFamily="18" charset="0"/>
              </a:rPr>
            </a:br>
            <a:r>
              <a:rPr lang="ru-RU" sz="3600" i="1">
                <a:latin typeface="Times New Roman" pitchFamily="18" charset="0"/>
              </a:rPr>
              <a:t> Матушки-Зимы</a:t>
            </a:r>
          </a:p>
        </p:txBody>
      </p:sp>
      <p:pic>
        <p:nvPicPr>
          <p:cNvPr id="88071" name="Picture 7" descr="Владения снежной королев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5666"/>
          <a:stretch>
            <a:fillRect/>
          </a:stretch>
        </p:blipFill>
        <p:spPr>
          <a:xfrm>
            <a:off x="1403350" y="2205038"/>
            <a:ext cx="5976938" cy="4229100"/>
          </a:xfrm>
          <a:noFill/>
          <a:ln/>
        </p:spPr>
      </p:pic>
      <p:pic>
        <p:nvPicPr>
          <p:cNvPr id="88072" name="Picture 8" descr="природа (187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r="7332" b="12820"/>
          <a:stretch>
            <a:fillRect/>
          </a:stretch>
        </p:blipFill>
        <p:spPr>
          <a:xfrm>
            <a:off x="6372225" y="333375"/>
            <a:ext cx="2447925" cy="1727200"/>
          </a:xfrm>
          <a:noFill/>
          <a:ln/>
        </p:spPr>
      </p:pic>
      <p:pic>
        <p:nvPicPr>
          <p:cNvPr id="88073" name="Picture 9" descr="природа (188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 r="7332" b="12741"/>
          <a:stretch>
            <a:fillRect/>
          </a:stretch>
        </p:blipFill>
        <p:spPr>
          <a:xfrm>
            <a:off x="323850" y="333375"/>
            <a:ext cx="2447925" cy="1728788"/>
          </a:xfrm>
          <a:noFill/>
          <a:ln/>
        </p:spPr>
      </p:pic>
      <p:pic>
        <p:nvPicPr>
          <p:cNvPr id="88074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66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75688" y="72453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80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7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333375"/>
            <a:ext cx="5688012" cy="2159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chemeClr val="tx2"/>
                </a:solidFill>
                <a:latin typeface="Arial Narrow" pitchFamily="34" charset="0"/>
              </a:rPr>
              <a:t>Листвянки, сугробы да кочки косые, 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chemeClr val="tx2"/>
                </a:solidFill>
                <a:latin typeface="Arial Narrow" pitchFamily="34" charset="0"/>
              </a:rPr>
              <a:t>Полярная ночь по зиме,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chemeClr val="tx2"/>
                </a:solidFill>
                <a:latin typeface="Arial Narrow" pitchFamily="34" charset="0"/>
              </a:rPr>
              <a:t>Да стужа…  Но все-таки это Россия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chemeClr val="tx2"/>
                </a:solidFill>
                <a:latin typeface="Arial Narrow" pitchFamily="34" charset="0"/>
              </a:rPr>
              <a:t>За тридевять дальних земель…</a:t>
            </a:r>
          </a:p>
        </p:txBody>
      </p:sp>
      <p:pic>
        <p:nvPicPr>
          <p:cNvPr id="47107" name="Picture 3" descr="природа (5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t="7347" b="7428"/>
          <a:stretch>
            <a:fillRect/>
          </a:stretch>
        </p:blipFill>
        <p:spPr>
          <a:xfrm>
            <a:off x="6084888" y="4797425"/>
            <a:ext cx="2592387" cy="1657350"/>
          </a:xfrm>
        </p:spPr>
      </p:pic>
      <p:pic>
        <p:nvPicPr>
          <p:cNvPr id="47108" name="Picture 4" descr="PICT0042"/>
          <p:cNvPicPr>
            <a:picLocks noGrp="1" noChangeAspect="1" noChangeArrowheads="1"/>
          </p:cNvPicPr>
          <p:nvPr>
            <p:ph sz="half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50825" y="2492375"/>
            <a:ext cx="5400675" cy="4051300"/>
          </a:xfrm>
        </p:spPr>
      </p:pic>
      <p:pic>
        <p:nvPicPr>
          <p:cNvPr id="47109" name="Picture 5" descr="природа (183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 l="13428" r="2614"/>
          <a:stretch>
            <a:fillRect/>
          </a:stretch>
        </p:blipFill>
        <p:spPr>
          <a:xfrm>
            <a:off x="6011863" y="333375"/>
            <a:ext cx="2628900" cy="4175125"/>
          </a:xfrm>
        </p:spPr>
      </p:pic>
      <p:pic>
        <p:nvPicPr>
          <p:cNvPr id="471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557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140200" y="1557338"/>
            <a:ext cx="4752975" cy="1871662"/>
          </a:xfrm>
        </p:spPr>
        <p:txBody>
          <a:bodyPr/>
          <a:lstStyle/>
          <a:p>
            <a:pPr algn="l"/>
            <a:r>
              <a:rPr lang="ru-RU" sz="2000"/>
              <a:t>  Дорога проходит по руслу и косам,</a:t>
            </a:r>
            <a:br>
              <a:rPr lang="ru-RU" sz="2000"/>
            </a:br>
            <a:r>
              <a:rPr lang="ru-RU" sz="2000"/>
              <a:t>  По гладкому льду </a:t>
            </a:r>
            <a:br>
              <a:rPr lang="ru-RU" sz="2000"/>
            </a:br>
            <a:r>
              <a:rPr lang="ru-RU" sz="2000"/>
              <a:t>                   и по снежным торосам.</a:t>
            </a:r>
            <a:br>
              <a:rPr lang="ru-RU" sz="2000"/>
            </a:br>
            <a:r>
              <a:rPr lang="ru-RU" sz="2000"/>
              <a:t>  То вверх запетляет </a:t>
            </a:r>
            <a:br>
              <a:rPr lang="ru-RU" sz="2000"/>
            </a:br>
            <a:r>
              <a:rPr lang="ru-RU" sz="2000"/>
              <a:t>                        крутым серпантином,</a:t>
            </a:r>
            <a:br>
              <a:rPr lang="ru-RU" sz="2000"/>
            </a:br>
            <a:r>
              <a:rPr lang="ru-RU" sz="2000"/>
              <a:t>  То спустится снова в речную долину.</a:t>
            </a:r>
            <a:br>
              <a:rPr lang="ru-RU" sz="2000"/>
            </a:br>
            <a:endParaRPr lang="ru-RU" sz="2000"/>
          </a:p>
        </p:txBody>
      </p:sp>
      <p:pic>
        <p:nvPicPr>
          <p:cNvPr id="50179" name="Picture 3" descr="S360006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0501" t="17563" r="3946" b="7002"/>
          <a:stretch>
            <a:fillRect/>
          </a:stretch>
        </p:blipFill>
        <p:spPr>
          <a:xfrm>
            <a:off x="4859338" y="3573463"/>
            <a:ext cx="4038600" cy="3028950"/>
          </a:xfrm>
          <a:noFill/>
          <a:ln/>
        </p:spPr>
      </p:pic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50825" y="4292600"/>
            <a:ext cx="42846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И кроме нее мы зимой и весной,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Пока что не знаем дороги иной.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А летом и осенью волею божьей,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На Яне сплошное 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стоит бездорожье…</a:t>
            </a:r>
          </a:p>
        </p:txBody>
      </p:sp>
      <p:pic>
        <p:nvPicPr>
          <p:cNvPr id="50181" name="Picture 5" descr="зимни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0825" y="1412875"/>
            <a:ext cx="3743325" cy="2808288"/>
          </a:xfrm>
          <a:noFill/>
          <a:ln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404813"/>
            <a:ext cx="89646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</a:t>
            </a:r>
            <a:r>
              <a:rPr lang="ru-RU" sz="30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Зимник:  ледяная  дорога  по  застывшей реке</a:t>
            </a:r>
          </a:p>
        </p:txBody>
      </p:sp>
      <p:pic>
        <p:nvPicPr>
          <p:cNvPr id="5018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569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01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600" decel="100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600" decel="100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 decel="100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83"/>
                </p:tgtEl>
              </p:cMediaNode>
            </p:audio>
          </p:childTnLst>
        </p:cTn>
      </p:par>
    </p:tnLst>
    <p:bldLst>
      <p:bldP spid="50178" grpId="0"/>
      <p:bldP spid="501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heme/theme1.xml><?xml version="1.0" encoding="utf-8"?>
<a:theme xmlns:a="http://schemas.openxmlformats.org/drawingml/2006/main" name="4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0</TotalTime>
  <Words>52</Words>
  <Application>Microsoft Office PowerPoint</Application>
  <PresentationFormat>Экран (4:3)</PresentationFormat>
  <Paragraphs>8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4</vt:lpstr>
      <vt:lpstr>В гостях у  Матушки-Зимы</vt:lpstr>
      <vt:lpstr>Слайд 2</vt:lpstr>
      <vt:lpstr>  Дорога проходит по руслу и косам,   По гладкому льду                     и по снежным торосам.   То вверх запетляет                          крутым серпантином,   То спустится снова в речную долину.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 Матушки-Зимы</dc:title>
  <dc:creator>Алла</dc:creator>
  <cp:lastModifiedBy>Алла</cp:lastModifiedBy>
  <cp:revision>1</cp:revision>
  <dcterms:created xsi:type="dcterms:W3CDTF">2013-10-01T13:10:15Z</dcterms:created>
  <dcterms:modified xsi:type="dcterms:W3CDTF">2013-10-01T13:10:32Z</dcterms:modified>
</cp:coreProperties>
</file>