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4" r:id="rId2"/>
    <p:sldId id="277" r:id="rId3"/>
    <p:sldId id="30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3316808-B058-408B-965B-7153EED592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370DB-8817-4940-BA6A-9351D02EC5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3124A-0A69-4FAE-A8AF-B0847017F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069181-6C7A-4BD4-BE88-6B94E8BABD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32C032-8D9A-43B1-8C6E-95EC3BE1F9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62795B-A569-41CF-A344-F9C50419AF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47E121-0DE7-46B9-B609-12EC3E2022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6EF997B-B42B-44E6-8EB8-D2B24CA0A2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DD36A3-80FA-4753-9F2A-F4BD57657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FC5A6-E134-4D19-B687-D9D2B6797C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B9482-F36D-4683-B874-879DDEDDC8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F5C8C-AE26-49AF-8BFF-392A0E350F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956EC-8A29-44A8-8E60-64ADDBED6D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3E7A3-D5E1-4300-A77B-276F0900B8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FE7B-A3FB-42BA-ACCF-B558571461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31DFC-35B3-4E63-92A5-5071CF411B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407AB-72A9-45C6-82AF-0BA8709696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D66E7AF-4EF4-4B25-B3B8-02C6DD53E49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260350"/>
            <a:ext cx="4249738" cy="1152525"/>
          </a:xfrm>
        </p:spPr>
        <p:txBody>
          <a:bodyPr/>
          <a:lstStyle/>
          <a:p>
            <a:r>
              <a:rPr lang="ru-RU" sz="2800" b="1">
                <a:effectLst/>
                <a:latin typeface="Arial" charset="0"/>
              </a:rPr>
              <a:t>Реки – трассы жизни </a:t>
            </a:r>
            <a:br>
              <a:rPr lang="ru-RU" sz="2800" b="1">
                <a:effectLst/>
                <a:latin typeface="Arial" charset="0"/>
              </a:rPr>
            </a:br>
            <a:r>
              <a:rPr lang="ru-RU" sz="2800" b="1">
                <a:effectLst/>
                <a:latin typeface="Arial" charset="0"/>
              </a:rPr>
              <a:t>в белом безмолвии</a:t>
            </a:r>
          </a:p>
        </p:txBody>
      </p:sp>
      <p:pic>
        <p:nvPicPr>
          <p:cNvPr id="142345" name="Picture 9" descr="SANY312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t="23064"/>
          <a:stretch>
            <a:fillRect/>
          </a:stretch>
        </p:blipFill>
        <p:spPr>
          <a:xfrm>
            <a:off x="395288" y="1484313"/>
            <a:ext cx="3744912" cy="2160587"/>
          </a:xfrm>
          <a:noFill/>
          <a:ln/>
        </p:spPr>
      </p:pic>
      <p:pic>
        <p:nvPicPr>
          <p:cNvPr id="142346" name="Picture 10" descr="S360003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b="5176"/>
          <a:stretch>
            <a:fillRect/>
          </a:stretch>
        </p:blipFill>
        <p:spPr>
          <a:xfrm>
            <a:off x="4500563" y="333375"/>
            <a:ext cx="4337050" cy="3084513"/>
          </a:xfrm>
          <a:noFill/>
          <a:ln/>
        </p:spPr>
      </p:pic>
      <p:pic>
        <p:nvPicPr>
          <p:cNvPr id="142348" name="Picture 12" descr="PICT001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b="11974"/>
          <a:stretch>
            <a:fillRect/>
          </a:stretch>
        </p:blipFill>
        <p:spPr>
          <a:xfrm>
            <a:off x="395288" y="4005263"/>
            <a:ext cx="3816350" cy="2520950"/>
          </a:xfrm>
          <a:noFill/>
          <a:ln/>
        </p:spPr>
      </p:pic>
      <p:pic>
        <p:nvPicPr>
          <p:cNvPr id="142350" name="Picture 14" descr="S36000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 l="7166" t="11916" b="6334"/>
          <a:stretch>
            <a:fillRect/>
          </a:stretch>
        </p:blipFill>
        <p:spPr>
          <a:xfrm>
            <a:off x="4500563" y="3644900"/>
            <a:ext cx="4321175" cy="2854325"/>
          </a:xfrm>
          <a:noFill/>
          <a:ln/>
        </p:spPr>
      </p:pic>
      <p:pic>
        <p:nvPicPr>
          <p:cNvPr id="142351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09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23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" dur="30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30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3000"/>
                                        <p:tgtEl>
                                          <p:spTgt spid="14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30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235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419475" y="333375"/>
            <a:ext cx="5492750" cy="1655763"/>
          </a:xfrm>
        </p:spPr>
        <p:txBody>
          <a:bodyPr/>
          <a:lstStyle/>
          <a:p>
            <a:r>
              <a:rPr lang="ru-RU" sz="3200" b="1">
                <a:latin typeface="Courier New" pitchFamily="49" charset="0"/>
              </a:rPr>
              <a:t>Будни дальнобойщиков: </a:t>
            </a:r>
            <a:br>
              <a:rPr lang="ru-RU" sz="3200" b="1">
                <a:latin typeface="Courier New" pitchFamily="49" charset="0"/>
              </a:rPr>
            </a:br>
            <a:r>
              <a:rPr lang="ru-RU" sz="3200" b="1" i="1">
                <a:latin typeface="Courier New" pitchFamily="49" charset="0"/>
              </a:rPr>
              <a:t>география </a:t>
            </a:r>
            <a:br>
              <a:rPr lang="ru-RU" sz="3200" b="1" i="1">
                <a:latin typeface="Courier New" pitchFamily="49" charset="0"/>
              </a:rPr>
            </a:br>
            <a:r>
              <a:rPr lang="ru-RU" sz="3200" b="1" i="1">
                <a:latin typeface="Courier New" pitchFamily="49" charset="0"/>
              </a:rPr>
              <a:t>на свежем воздухе</a:t>
            </a:r>
          </a:p>
        </p:txBody>
      </p:sp>
      <p:pic>
        <p:nvPicPr>
          <p:cNvPr id="51205" name="Picture 5" descr="S360002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5486CF"/>
              </a:clrFrom>
              <a:clrTo>
                <a:srgbClr val="5486C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850" y="3538538"/>
            <a:ext cx="4032250" cy="3024187"/>
          </a:xfrm>
          <a:noFill/>
          <a:ln/>
        </p:spPr>
      </p:pic>
      <p:pic>
        <p:nvPicPr>
          <p:cNvPr id="51203" name="Picture 3" descr="семья (79)"/>
          <p:cNvPicPr>
            <a:picLocks noGrp="1" noChangeAspect="1" noChangeArrowheads="1"/>
          </p:cNvPicPr>
          <p:nvPr>
            <p:ph sz="half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3438" y="2060575"/>
            <a:ext cx="4183062" cy="3136900"/>
          </a:xfrm>
          <a:noFill/>
          <a:ln/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323850" y="2492375"/>
            <a:ext cx="40322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" charset="0"/>
              </a:rPr>
              <a:t>Пласты горной породы можно потрогать рукой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4643438" y="5229225"/>
            <a:ext cx="424973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" charset="0"/>
              </a:rPr>
              <a:t>Здесь две реки – </a:t>
            </a:r>
            <a:br>
              <a:rPr lang="ru-RU" sz="2400">
                <a:solidFill>
                  <a:schemeClr val="tx2"/>
                </a:solidFill>
                <a:latin typeface="Arial" charset="0"/>
              </a:rPr>
            </a:br>
            <a:r>
              <a:rPr lang="ru-RU" sz="2400">
                <a:solidFill>
                  <a:schemeClr val="tx2"/>
                </a:solidFill>
                <a:latin typeface="Arial" charset="0"/>
              </a:rPr>
              <a:t>Суордах и Дулгалах – </a:t>
            </a:r>
            <a:br>
              <a:rPr lang="ru-RU" sz="2400">
                <a:solidFill>
                  <a:schemeClr val="tx2"/>
                </a:solidFill>
                <a:latin typeface="Arial" charset="0"/>
              </a:rPr>
            </a:br>
            <a:r>
              <a:rPr lang="ru-RU" sz="2400">
                <a:solidFill>
                  <a:schemeClr val="tx2"/>
                </a:solidFill>
                <a:latin typeface="Arial" charset="0"/>
              </a:rPr>
              <a:t>дают начало Яне</a:t>
            </a:r>
            <a:endParaRPr lang="ru-RU" sz="2400" i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1214" name="Picture 14" descr="Изображение 02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23850" y="333375"/>
            <a:ext cx="3168650" cy="2376488"/>
          </a:xfrm>
          <a:noFill/>
          <a:ln/>
        </p:spPr>
      </p:pic>
      <p:pic>
        <p:nvPicPr>
          <p:cNvPr id="51215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445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15"/>
                </p:tgtEl>
              </p:cMediaNode>
            </p:audio>
          </p:childTnLst>
        </p:cTn>
      </p:par>
    </p:tnLst>
    <p:bldLst>
      <p:bldP spid="51206" grpId="0"/>
      <p:bldP spid="512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4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188913"/>
            <a:ext cx="8713788" cy="600075"/>
          </a:xfrm>
          <a:noFill/>
          <a:ln/>
        </p:spPr>
        <p:txBody>
          <a:bodyPr/>
          <a:lstStyle/>
          <a:p>
            <a:r>
              <a:rPr lang="ru-RU" sz="3100" b="1" i="1">
                <a:latin typeface="Book Antiqua" pitchFamily="18" charset="0"/>
              </a:rPr>
              <a:t>Воздушный транспорт – № 1 в Якутии</a:t>
            </a:r>
          </a:p>
        </p:txBody>
      </p:sp>
      <p:pic>
        <p:nvPicPr>
          <p:cNvPr id="116745" name="Picture 9" descr="SANY003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lum contrast="6000"/>
          </a:blip>
          <a:srcRect l="3577" t="15619" b="19272"/>
          <a:stretch>
            <a:fillRect/>
          </a:stretch>
        </p:blipFill>
        <p:spPr>
          <a:xfrm>
            <a:off x="395288" y="836613"/>
            <a:ext cx="4032250" cy="1871662"/>
          </a:xfrm>
          <a:noFill/>
          <a:ln/>
        </p:spPr>
      </p:pic>
      <p:pic>
        <p:nvPicPr>
          <p:cNvPr id="116746" name="Picture 10" descr="SANY009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>
            <a:lum bright="6000" contrast="6000"/>
          </a:blip>
          <a:srcRect t="31639" r="3185" b="10747"/>
          <a:stretch>
            <a:fillRect/>
          </a:stretch>
        </p:blipFill>
        <p:spPr>
          <a:xfrm>
            <a:off x="4643438" y="836613"/>
            <a:ext cx="4135437" cy="1871662"/>
          </a:xfrm>
          <a:noFill/>
          <a:ln/>
        </p:spPr>
      </p:pic>
      <p:pic>
        <p:nvPicPr>
          <p:cNvPr id="116753" name="Picture 17" descr="SANY035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>
            <a:lum bright="6000" contrast="6000"/>
          </a:blip>
          <a:srcRect l="7166" t="19865" b="23064"/>
          <a:stretch>
            <a:fillRect/>
          </a:stretch>
        </p:blipFill>
        <p:spPr>
          <a:xfrm>
            <a:off x="468313" y="2924175"/>
            <a:ext cx="3743325" cy="1836738"/>
          </a:xfrm>
        </p:spPr>
      </p:pic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323850" y="4005263"/>
            <a:ext cx="4038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395288" y="4005263"/>
            <a:ext cx="4038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16749" name="Rectangle 13"/>
          <p:cNvSpPr>
            <a:spLocks noChangeArrowheads="1"/>
          </p:cNvSpPr>
          <p:nvPr/>
        </p:nvSpPr>
        <p:spPr bwMode="auto">
          <a:xfrm>
            <a:off x="468313" y="4149725"/>
            <a:ext cx="4038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116754" name="Picture 18" descr="SANY025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 l="3783" t="32770" r="5986" b="19910"/>
          <a:stretch>
            <a:fillRect/>
          </a:stretch>
        </p:blipFill>
        <p:spPr>
          <a:xfrm>
            <a:off x="4427538" y="2997200"/>
            <a:ext cx="4392612" cy="1727200"/>
          </a:xfrm>
          <a:noFill/>
          <a:ln/>
        </p:spPr>
      </p:pic>
      <p:pic>
        <p:nvPicPr>
          <p:cNvPr id="116756" name="Picture 20" descr="SANY0295"/>
          <p:cNvPicPr>
            <a:picLocks noChangeAspect="1" noChangeArrowheads="1"/>
          </p:cNvPicPr>
          <p:nvPr/>
        </p:nvPicPr>
        <p:blipFill>
          <a:blip r:embed="rId8" cstate="print"/>
          <a:srcRect t="33580" r="4872" b="23511"/>
          <a:stretch>
            <a:fillRect/>
          </a:stretch>
        </p:blipFill>
        <p:spPr bwMode="auto">
          <a:xfrm>
            <a:off x="3924300" y="4941888"/>
            <a:ext cx="4897438" cy="1657350"/>
          </a:xfrm>
          <a:prstGeom prst="rect">
            <a:avLst/>
          </a:prstGeom>
          <a:noFill/>
        </p:spPr>
      </p:pic>
      <p:pic>
        <p:nvPicPr>
          <p:cNvPr id="116757" name="Picture 21" descr="SANY0095"/>
          <p:cNvPicPr>
            <a:picLocks noChangeAspect="1" noChangeArrowheads="1"/>
          </p:cNvPicPr>
          <p:nvPr/>
        </p:nvPicPr>
        <p:blipFill>
          <a:blip r:embed="rId9" cstate="print">
            <a:lum bright="6000" contrast="6000"/>
          </a:blip>
          <a:srcRect t="11853" b="19843"/>
          <a:stretch>
            <a:fillRect/>
          </a:stretch>
        </p:blipFill>
        <p:spPr bwMode="auto">
          <a:xfrm>
            <a:off x="468313" y="4941888"/>
            <a:ext cx="3233737" cy="1655762"/>
          </a:xfrm>
          <a:prstGeom prst="rect">
            <a:avLst/>
          </a:prstGeom>
          <a:noFill/>
        </p:spPr>
      </p:pic>
      <p:pic>
        <p:nvPicPr>
          <p:cNvPr id="11675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279.WAV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67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58"/>
                </p:tgtEl>
              </p:cMediaNode>
            </p:audio>
          </p:childTnLst>
        </p:cTn>
      </p:par>
    </p:tnLst>
    <p:bldLst>
      <p:bldP spid="1167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heme/theme1.xml><?xml version="1.0" encoding="utf-8"?>
<a:theme xmlns:a="http://schemas.openxmlformats.org/drawingml/2006/main" name="5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5а</Template>
  <TotalTime>0</TotalTime>
  <Words>24</Words>
  <Application>Microsoft Office PowerPoint</Application>
  <PresentationFormat>Экран (4:3)</PresentationFormat>
  <Paragraphs>5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5а</vt:lpstr>
      <vt:lpstr>Реки – трассы жизни  в белом безмолвии</vt:lpstr>
      <vt:lpstr>Будни дальнобойщиков:  география  на свежем воздухе</vt:lpstr>
      <vt:lpstr>Воздушный транспорт – № 1 в Якутии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Реки – трассы жизни  в белом безмолвии</dc:title>
  <dc:creator>Алла</dc:creator>
  <cp:lastModifiedBy>Алла</cp:lastModifiedBy>
  <cp:revision>1</cp:revision>
  <dcterms:created xsi:type="dcterms:W3CDTF">2013-10-01T13:13:49Z</dcterms:created>
  <dcterms:modified xsi:type="dcterms:W3CDTF">2013-10-01T13:14:10Z</dcterms:modified>
</cp:coreProperties>
</file>