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1" r:id="rId2"/>
    <p:sldId id="266" r:id="rId3"/>
    <p:sldId id="32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2A4138-1E8B-4D3F-A24D-8CE9BF1BBC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53750-228B-450B-8E98-254123D42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17F42-8023-4BEA-B388-A131AAE56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89939A-BA5E-43D8-A905-F3092F0526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00E271-4821-437B-B97D-43FAC712B0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405EDF-5A46-489B-A897-E0F22A36C2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275625-02FC-45FC-BE08-9B49B1E9E7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0EB0F3-3AA2-4F4C-A4FF-EA980B7774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F4AF35-1D0C-4969-8379-B4676E91CB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C5ED1-BBDE-4370-B19D-A353AF7B00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6099D-C9B9-4F69-9239-6924EC792D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8156B-C0FD-41B6-B144-82D055CAFA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ABA96-7793-4153-B821-3C6B9BDFF4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BD72E-70F0-4DF4-9DEA-EE01D962A2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41235-3BB9-40BA-A3E6-6E123D3A32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B5C90-56F7-45FA-AC77-3B9380D855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DD137-64A8-4112-8233-45B9A5E93E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EF956ED-6078-427C-BB59-39D355DC780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ANY0085"/>
          <p:cNvPicPr>
            <a:picLocks noChangeAspect="1" noChangeArrowheads="1"/>
          </p:cNvPicPr>
          <p:nvPr>
            <p:ph sz="half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92500" y="1916113"/>
            <a:ext cx="5472113" cy="4105275"/>
          </a:xfrm>
          <a:noFill/>
          <a:ln/>
        </p:spPr>
      </p:pic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781300"/>
            <a:ext cx="2881313" cy="1371600"/>
          </a:xfrm>
        </p:spPr>
        <p:txBody>
          <a:bodyPr/>
          <a:lstStyle/>
          <a:p>
            <a:r>
              <a:rPr lang="ru-RU" sz="4000" b="1" i="1">
                <a:latin typeface="Arial" charset="0"/>
              </a:rPr>
              <a:t>Хребет</a:t>
            </a:r>
            <a:br>
              <a:rPr lang="ru-RU" sz="4000" b="1" i="1">
                <a:latin typeface="Arial" charset="0"/>
              </a:rPr>
            </a:br>
            <a:r>
              <a:rPr lang="ru-RU" sz="4000" b="1" i="1">
                <a:latin typeface="Arial" charset="0"/>
              </a:rPr>
              <a:t>Черского</a:t>
            </a:r>
          </a:p>
        </p:txBody>
      </p:sp>
      <p:pic>
        <p:nvPicPr>
          <p:cNvPr id="45060" name="Picture 4" descr="ирюнджа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 b="7443"/>
          <a:stretch>
            <a:fillRect/>
          </a:stretch>
        </p:blipFill>
        <p:spPr>
          <a:xfrm>
            <a:off x="323850" y="260350"/>
            <a:ext cx="3527425" cy="2447925"/>
          </a:xfrm>
          <a:noFill/>
          <a:ln/>
        </p:spPr>
      </p:pic>
      <p:pic>
        <p:nvPicPr>
          <p:cNvPr id="45061" name="Picture 5" descr="Изображение 009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 b="7555"/>
          <a:stretch>
            <a:fillRect/>
          </a:stretch>
        </p:blipFill>
        <p:spPr>
          <a:xfrm>
            <a:off x="323850" y="4149725"/>
            <a:ext cx="3530600" cy="2447925"/>
          </a:xfrm>
          <a:noFill/>
          <a:ln/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4427538" y="404813"/>
            <a:ext cx="38877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Снегами вся укутана,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Из края в край лежит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Страна чудес - Якутия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Мечта и явь и жизнь</a:t>
            </a:r>
            <a:br>
              <a:rPr 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ru-RU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4506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8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PICT0027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4643438" y="333375"/>
            <a:ext cx="4176712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2" descr="Ого - го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>
            <a:lum bright="6000"/>
          </a:blip>
          <a:srcRect l="8592" r="8630" b="5727"/>
          <a:stretch>
            <a:fillRect/>
          </a:stretch>
        </p:blipFill>
        <p:spPr>
          <a:xfrm>
            <a:off x="2555875" y="3573463"/>
            <a:ext cx="3455988" cy="2952750"/>
          </a:xfrm>
          <a:noFill/>
          <a:ln/>
        </p:spPr>
      </p:pic>
      <p:sp>
        <p:nvSpPr>
          <p:cNvPr id="39949" name="Rectangle 13"/>
          <p:cNvSpPr>
            <a:spLocks noGrp="1" noChangeArrowheads="1"/>
          </p:cNvSpPr>
          <p:nvPr>
            <p:ph type="title"/>
          </p:nvPr>
        </p:nvSpPr>
        <p:spPr>
          <a:xfrm>
            <a:off x="5940425" y="3573463"/>
            <a:ext cx="2998788" cy="2543175"/>
          </a:xfrm>
        </p:spPr>
        <p:txBody>
          <a:bodyPr/>
          <a:lstStyle/>
          <a:p>
            <a:r>
              <a:rPr lang="ru-RU" i="1">
                <a:latin typeface="Impact" pitchFamily="34" charset="0"/>
              </a:rPr>
              <a:t>железная </a:t>
            </a:r>
            <a:br>
              <a:rPr lang="ru-RU" i="1">
                <a:latin typeface="Impact" pitchFamily="34" charset="0"/>
              </a:rPr>
            </a:br>
            <a:r>
              <a:rPr lang="ru-RU" i="1">
                <a:latin typeface="Impact" pitchFamily="34" charset="0"/>
              </a:rPr>
              <a:t>стрекоза</a:t>
            </a:r>
          </a:p>
        </p:txBody>
      </p:sp>
      <p:pic>
        <p:nvPicPr>
          <p:cNvPr id="39950" name="Picture 14" descr="PICT0192"/>
          <p:cNvPicPr>
            <a:picLocks noChangeAspect="1" noChangeArrowheads="1"/>
          </p:cNvPicPr>
          <p:nvPr>
            <p:ph sz="half" idx="2"/>
          </p:nvPr>
        </p:nvPicPr>
        <p:blipFill>
          <a:blip r:embed="rId5" cstate="print">
            <a:lum bright="6000"/>
          </a:blip>
          <a:srcRect b="2568"/>
          <a:stretch>
            <a:fillRect/>
          </a:stretch>
        </p:blipFill>
        <p:spPr>
          <a:xfrm>
            <a:off x="323850" y="333375"/>
            <a:ext cx="4038600" cy="2951163"/>
          </a:xfrm>
          <a:noFill/>
          <a:ln/>
        </p:spPr>
      </p:pic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50825" y="3716338"/>
            <a:ext cx="22336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Ми-8</a:t>
            </a:r>
          </a:p>
        </p:txBody>
      </p:sp>
      <p:pic>
        <p:nvPicPr>
          <p:cNvPr id="3995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26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9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52"/>
                </p:tgtEl>
              </p:cMediaNode>
            </p:audio>
          </p:childTnLst>
        </p:cTn>
      </p:par>
    </p:tnLst>
    <p:bldLst>
      <p:bldP spid="39949" grpId="0"/>
      <p:bldP spid="399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6011863" y="2781300"/>
            <a:ext cx="2952750" cy="3600450"/>
          </a:xfrm>
        </p:spPr>
        <p:txBody>
          <a:bodyPr/>
          <a:lstStyle/>
          <a:p>
            <a:pPr algn="l"/>
            <a:r>
              <a:rPr lang="ru-RU" sz="2400">
                <a:latin typeface="Arial Narrow" pitchFamily="34" charset="0"/>
              </a:rPr>
              <a:t>Нам дано увидеть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                         свысока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Крапинки кочующих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                          оленей,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Где полярный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               розовый закат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Хвостовое тронет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                    оперение…</a:t>
            </a:r>
          </a:p>
        </p:txBody>
      </p:sp>
      <p:pic>
        <p:nvPicPr>
          <p:cNvPr id="156680" name="Picture 8" descr="жизнь кипит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>
            <a:lum contrast="6000"/>
          </a:blip>
          <a:srcRect l="2417" t="34079" b="16771"/>
          <a:stretch>
            <a:fillRect/>
          </a:stretch>
        </p:blipFill>
        <p:spPr>
          <a:xfrm>
            <a:off x="468313" y="333375"/>
            <a:ext cx="5768975" cy="2179638"/>
          </a:xfrm>
          <a:noFill/>
          <a:ln/>
        </p:spPr>
      </p:pic>
      <p:pic>
        <p:nvPicPr>
          <p:cNvPr id="156681" name="Picture 9" descr="копыта в воде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 l="14183" r="4086"/>
          <a:stretch>
            <a:fillRect/>
          </a:stretch>
        </p:blipFill>
        <p:spPr>
          <a:xfrm>
            <a:off x="6516688" y="333375"/>
            <a:ext cx="2374900" cy="2179638"/>
          </a:xfrm>
          <a:noFill/>
          <a:ln/>
        </p:spPr>
      </p:pic>
      <p:pic>
        <p:nvPicPr>
          <p:cNvPr id="156682" name="Picture 10" descr="матчасть внизу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>
            <a:lum contrast="6000"/>
          </a:blip>
          <a:srcRect b="8743"/>
          <a:stretch>
            <a:fillRect/>
          </a:stretch>
        </p:blipFill>
        <p:spPr>
          <a:xfrm>
            <a:off x="468313" y="2781300"/>
            <a:ext cx="5472112" cy="3744913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2</TotalTime>
  <Words>10</Words>
  <Application>Microsoft Office PowerPoint</Application>
  <PresentationFormat>Экран (4:3)</PresentationFormat>
  <Paragraphs>5</Paragraphs>
  <Slides>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Хребет Черского</vt:lpstr>
      <vt:lpstr>железная  стрекоза</vt:lpstr>
      <vt:lpstr>Нам дано увидеть                           свысока  Крапинки кочующих                            оленей, Где полярный                 розовый закат Хвостовое тронет                      оперение…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Хребет Черского</dc:title>
  <dc:creator>Алла</dc:creator>
  <cp:lastModifiedBy>Алла</cp:lastModifiedBy>
  <cp:revision>1</cp:revision>
  <dcterms:created xsi:type="dcterms:W3CDTF">2013-10-01T13:14:49Z</dcterms:created>
  <dcterms:modified xsi:type="dcterms:W3CDTF">2013-10-01T13:17:06Z</dcterms:modified>
</cp:coreProperties>
</file>