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5" r:id="rId2"/>
    <p:sldId id="30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D95DD5-CB79-4351-8AF0-5FB0E475AD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8E92E-9AB0-42AC-9A2D-0ABAA82EC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01242-E5DE-46DD-BBD9-DBD1CD7A4F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5EF779-DBF2-4F35-AD10-8A33E3DD6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DFC20D0-D5DB-4D19-9D24-3B9177E42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147F9A-D916-4D33-A4BA-09F7697ECE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962C74-294A-43CF-95D2-D3D9AA49F8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8B12B1-6D0B-4B72-94CD-32F7167ED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4C2893-F6FF-493F-BEA3-627A1D35FD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FC595-D938-4CF6-A82A-EA4B4B5938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091E7-7AAA-44D4-9819-22E8CBE91D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2CE90-AA03-4C0B-BE35-E715F85DD5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79821-0FB1-482E-8742-0AAF9E2FA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36462-4403-44A3-98C0-B15CC2B1D4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EF49C-7BB7-4F2E-AFAF-4B061CFB4C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47F12-6A07-47EF-B715-E875B854F6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FE674-E093-42BC-9B2F-F8E8EF8BBE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FA08B7E-1838-4243-92D1-95CCC6E33AE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.wav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  <a:noFill/>
          <a:ln/>
        </p:spPr>
        <p:txBody>
          <a:bodyPr/>
          <a:lstStyle/>
          <a:p>
            <a:r>
              <a:rPr lang="ru-RU" sz="3400" b="1" i="1">
                <a:latin typeface="Century Gothic" pitchFamily="34" charset="0"/>
              </a:rPr>
              <a:t>Верхоянские столбы на Мать-горе</a:t>
            </a:r>
          </a:p>
        </p:txBody>
      </p:sp>
      <p:pic>
        <p:nvPicPr>
          <p:cNvPr id="38918" name="Picture 6" descr="природа Верхоянья (46)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lum contrast="6000"/>
          </a:blip>
          <a:srcRect l="12500" b="21541"/>
          <a:stretch>
            <a:fillRect/>
          </a:stretch>
        </p:blipFill>
        <p:spPr>
          <a:xfrm>
            <a:off x="4427538" y="3429000"/>
            <a:ext cx="4398962" cy="2959100"/>
          </a:xfrm>
          <a:noFill/>
          <a:ln/>
        </p:spPr>
      </p:pic>
      <p:pic>
        <p:nvPicPr>
          <p:cNvPr id="38916" name="Picture 4" descr="природа Верхоянья (55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 t="19626" b="26308"/>
          <a:stretch>
            <a:fillRect/>
          </a:stretch>
        </p:blipFill>
        <p:spPr>
          <a:xfrm>
            <a:off x="3059113" y="1268413"/>
            <a:ext cx="5667375" cy="1981200"/>
          </a:xfrm>
          <a:noFill/>
          <a:ln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4076700"/>
            <a:ext cx="4392613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Каменные </a:t>
            </a:r>
            <a:b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исполины</a:t>
            </a: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 </a:t>
            </a:r>
            <a:b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ювелирная работа </a:t>
            </a:r>
            <a:b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3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времени  и ветра</a:t>
            </a:r>
          </a:p>
        </p:txBody>
      </p:sp>
      <p:pic>
        <p:nvPicPr>
          <p:cNvPr id="38929" name="Picture 17" descr="PICT006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>
            <a:clrChange>
              <a:clrFrom>
                <a:srgbClr val="DCE5EE"/>
              </a:clrFrom>
              <a:clrTo>
                <a:srgbClr val="DCE5EE">
                  <a:alpha val="0"/>
                </a:srgbClr>
              </a:clrTo>
            </a:clrChange>
          </a:blip>
          <a:srcRect l="20305" r="18549"/>
          <a:stretch>
            <a:fillRect/>
          </a:stretch>
        </p:blipFill>
        <p:spPr>
          <a:xfrm>
            <a:off x="468313" y="1268413"/>
            <a:ext cx="2232025" cy="2736850"/>
          </a:xfrm>
          <a:noFill/>
          <a:ln/>
        </p:spPr>
      </p:pic>
      <p:pic>
        <p:nvPicPr>
          <p:cNvPr id="38931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438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9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3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3" name="Picture 7" descr="природа Верхоянья (53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8923" t="19025" r="3696" b="16824"/>
          <a:stretch>
            <a:fillRect/>
          </a:stretch>
        </p:blipFill>
        <p:spPr>
          <a:xfrm>
            <a:off x="395288" y="2008188"/>
            <a:ext cx="5184775" cy="4449762"/>
          </a:xfrm>
          <a:ln/>
        </p:spPr>
      </p:pic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4652963"/>
            <a:ext cx="8507412" cy="1895475"/>
          </a:xfrm>
        </p:spPr>
        <p:txBody>
          <a:bodyPr/>
          <a:lstStyle/>
          <a:p>
            <a:pPr algn="r"/>
            <a:r>
              <a:rPr lang="ru-RU" sz="2400" i="1"/>
              <a:t>И где-то там, в заснеженной глуши</a:t>
            </a:r>
            <a:br>
              <a:rPr lang="ru-RU" sz="2400" i="1"/>
            </a:br>
            <a:r>
              <a:rPr lang="ru-RU" sz="2400" i="1"/>
              <a:t>Забудем о невзгодах ранним утром,</a:t>
            </a:r>
            <a:br>
              <a:rPr lang="ru-RU" sz="2400" i="1"/>
            </a:br>
            <a:r>
              <a:rPr lang="ru-RU" sz="2400" i="1"/>
              <a:t>Ведь нам судьба подарит встречу с чудом, </a:t>
            </a:r>
            <a:br>
              <a:rPr lang="ru-RU" sz="2400" i="1"/>
            </a:br>
            <a:r>
              <a:rPr lang="ru-RU" sz="2400" i="1"/>
              <a:t>Когда достигнем мы неведомых вершин…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395288" y="404813"/>
            <a:ext cx="65532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Наверно, нам предписано судьбой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Маршрутов бесконечных километры,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Борьба с усталостью, морозами  и ветром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И с собственными страхами порой.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ru-RU" sz="24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86025" name="Picture 9" descr="природа Верхоянья (62)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18619" r="11978"/>
          <a:stretch>
            <a:fillRect/>
          </a:stretch>
        </p:blipFill>
        <p:spPr>
          <a:xfrm>
            <a:off x="5795963" y="1412875"/>
            <a:ext cx="3086100" cy="3335338"/>
          </a:xfrm>
        </p:spPr>
      </p:pic>
      <p:pic>
        <p:nvPicPr>
          <p:cNvPr id="8602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92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6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02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theme1.xml><?xml version="1.0" encoding="utf-8"?>
<a:theme xmlns:a="http://schemas.openxmlformats.org/drawingml/2006/main" name="7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7а</Template>
  <TotalTime>0</TotalTime>
  <Words>17</Words>
  <Application>Microsoft Office PowerPoint</Application>
  <PresentationFormat>Экран (4:3)</PresentationFormat>
  <Paragraphs>4</Paragraphs>
  <Slides>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7а</vt:lpstr>
      <vt:lpstr>Верхоянские столбы на Мать-горе</vt:lpstr>
      <vt:lpstr>И где-то там, в заснеженной глуши Забудем о невзгодах ранним утром, Ведь нам судьба подарит встречу с чудом,  Когда достигнем мы неведомых вершин…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Верхоянские столбы на Мать-горе</dc:title>
  <dc:creator>Алла</dc:creator>
  <cp:lastModifiedBy>Алла</cp:lastModifiedBy>
  <cp:revision>1</cp:revision>
  <dcterms:created xsi:type="dcterms:W3CDTF">2013-10-01T13:20:37Z</dcterms:created>
  <dcterms:modified xsi:type="dcterms:W3CDTF">2013-10-01T13:21:08Z</dcterms:modified>
</cp:coreProperties>
</file>