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08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DE8FB48-C207-4C2E-8791-A4F16EB966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90277-6352-49C1-92E4-6662B0F02D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F3420-38AA-42C8-AB17-D33245F738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D186FAC-E84B-4F76-89A9-D277A28BE3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EF05E89-4345-4C42-BB63-99B8A850E8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D6D5561-5617-4E38-9406-F9C6C28069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C8CB6E-1DCF-4B2F-84E8-EA6F89C329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D3E038-E32B-49D2-BF4E-2E484E18B7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9DB3AEC-9356-4643-8580-9CB859A546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8244D5-F35A-4967-8DBC-7AB373E9DA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E07CB-C38A-4091-B2B1-7729CF6D7F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2C832-17E2-45FD-9FF3-C77708D1FA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48F13-9E9F-4E80-8900-4F2E637FB5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5D917-794A-4EB9-89FF-641CAB8549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4C03F-F452-4F8A-9584-14D19F74DD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A285D-3117-4AB4-91B1-17F7169A53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B61024-D694-4E8B-9EC4-E83A07CC60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D27E181-7257-44CE-801D-A14737FB8E8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2.wav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6.xml"/><Relationship Id="rId1" Type="http://schemas.openxmlformats.org/officeDocument/2006/relationships/audio" Target="../media/audio3.wav"/><Relationship Id="rId6" Type="http://schemas.openxmlformats.org/officeDocument/2006/relationships/image" Target="../media/image6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61" name="Picture 9" descr="природа Верхоянья (60)"/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>
            <a:clrChange>
              <a:clrFrom>
                <a:srgbClr val="9AACD4"/>
              </a:clrFrom>
              <a:clrTo>
                <a:srgbClr val="9AACD4">
                  <a:alpha val="0"/>
                </a:srgbClr>
              </a:clrTo>
            </a:clrChange>
            <a:lum bright="6000" contrast="6000"/>
          </a:blip>
          <a:srcRect t="2391" b="18066"/>
          <a:stretch>
            <a:fillRect/>
          </a:stretch>
        </p:blipFill>
        <p:spPr>
          <a:xfrm>
            <a:off x="395288" y="404813"/>
            <a:ext cx="3983037" cy="2376487"/>
          </a:xfrm>
          <a:noFill/>
          <a:ln/>
        </p:spPr>
      </p:pic>
      <p:pic>
        <p:nvPicPr>
          <p:cNvPr id="125962" name="Picture 10" descr="природа Верхоянья (57)"/>
          <p:cNvPicPr>
            <a:picLocks noChangeAspect="1" noChangeArrowheads="1"/>
          </p:cNvPicPr>
          <p:nvPr>
            <p:ph sz="quarter" idx="2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8196"/>
          <a:stretch>
            <a:fillRect/>
          </a:stretch>
        </p:blipFill>
        <p:spPr>
          <a:xfrm>
            <a:off x="5580063" y="3500438"/>
            <a:ext cx="3240087" cy="2970212"/>
          </a:xfrm>
          <a:noFill/>
          <a:ln/>
        </p:spPr>
      </p:pic>
      <p:pic>
        <p:nvPicPr>
          <p:cNvPr id="125963" name="Picture 11" descr="природа Верхоянья (59)"/>
          <p:cNvPicPr>
            <a:picLocks noChangeAspect="1" noChangeArrowheads="1"/>
          </p:cNvPicPr>
          <p:nvPr>
            <p:ph sz="quarter" idx="3"/>
          </p:nvPr>
        </p:nvPicPr>
        <p:blipFill>
          <a:blip r:embed="rId6" cstate="print">
            <a:clrChange>
              <a:clrFrom>
                <a:srgbClr val="7B8EB8"/>
              </a:clrFrom>
              <a:clrTo>
                <a:srgbClr val="7B8EB8">
                  <a:alpha val="0"/>
                </a:srgbClr>
              </a:clrTo>
            </a:clrChange>
            <a:lum bright="6000" contrast="6000"/>
          </a:blip>
          <a:srcRect b="9833"/>
          <a:stretch>
            <a:fillRect/>
          </a:stretch>
        </p:blipFill>
        <p:spPr>
          <a:xfrm>
            <a:off x="4859338" y="404813"/>
            <a:ext cx="3938587" cy="2663825"/>
          </a:xfrm>
          <a:noFill/>
          <a:ln/>
        </p:spPr>
      </p:pic>
      <p:pic>
        <p:nvPicPr>
          <p:cNvPr id="125964" name="Picture 12" descr="природа Верхоянья (58)"/>
          <p:cNvPicPr>
            <a:picLocks noChangeAspect="1" noChangeArrowheads="1"/>
          </p:cNvPicPr>
          <p:nvPr>
            <p:ph sz="quarter" idx="4"/>
          </p:nvPr>
        </p:nvPicPr>
        <p:blipFill>
          <a:blip r:embed="rId7" cstate="print">
            <a:clrChange>
              <a:clrFrom>
                <a:srgbClr val="98ADDA"/>
              </a:clrFrom>
              <a:clrTo>
                <a:srgbClr val="98ADDA">
                  <a:alpha val="0"/>
                </a:srgbClr>
              </a:clrTo>
            </a:clrChange>
            <a:lum bright="6000" contrast="6000"/>
          </a:blip>
          <a:srcRect t="9726" r="3087"/>
          <a:stretch>
            <a:fillRect/>
          </a:stretch>
        </p:blipFill>
        <p:spPr>
          <a:xfrm>
            <a:off x="395288" y="3141663"/>
            <a:ext cx="4824412" cy="3370262"/>
          </a:xfrm>
          <a:noFill/>
          <a:ln/>
        </p:spPr>
      </p:pic>
      <p:sp>
        <p:nvSpPr>
          <p:cNvPr id="125956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2339975" y="2060575"/>
            <a:ext cx="5113338" cy="2039938"/>
          </a:xfrm>
        </p:spPr>
        <p:txBody>
          <a:bodyPr/>
          <a:lstStyle/>
          <a:p>
            <a:r>
              <a:rPr lang="ru-RU" sz="4000" b="1" i="1">
                <a:latin typeface="Garamond" pitchFamily="18" charset="0"/>
              </a:rPr>
              <a:t>Возможно, здесь </a:t>
            </a:r>
            <a:br>
              <a:rPr lang="ru-RU" sz="4000" b="1" i="1">
                <a:latin typeface="Garamond" pitchFamily="18" charset="0"/>
              </a:rPr>
            </a:br>
            <a:r>
              <a:rPr lang="ru-RU" sz="4000" b="1" i="1">
                <a:latin typeface="Garamond" pitchFamily="18" charset="0"/>
              </a:rPr>
              <a:t>никогда не ступала </a:t>
            </a:r>
            <a:br>
              <a:rPr lang="ru-RU" sz="4000" b="1" i="1">
                <a:latin typeface="Garamond" pitchFamily="18" charset="0"/>
              </a:rPr>
            </a:br>
            <a:r>
              <a:rPr lang="ru-RU" sz="4000" b="1" i="1">
                <a:latin typeface="Garamond" pitchFamily="18" charset="0"/>
              </a:rPr>
              <a:t>нога человека…</a:t>
            </a:r>
          </a:p>
        </p:txBody>
      </p:sp>
      <p:pic>
        <p:nvPicPr>
          <p:cNvPr id="125965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044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59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300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300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300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5965"/>
                </p:tgtEl>
              </p:cMediaNode>
            </p:audio>
          </p:childTnLst>
        </p:cTn>
      </p:par>
    </p:tnLst>
    <p:bldLst>
      <p:bldP spid="1259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932363" y="3789363"/>
            <a:ext cx="4032250" cy="2306637"/>
          </a:xfrm>
        </p:spPr>
        <p:txBody>
          <a:bodyPr/>
          <a:lstStyle/>
          <a:p>
            <a:r>
              <a:rPr lang="ru-RU" sz="2400" i="1">
                <a:latin typeface="Arial Narrow" pitchFamily="34" charset="0"/>
              </a:rPr>
              <a:t>Выл от ярости вольный ветер,</a:t>
            </a:r>
            <a:br>
              <a:rPr lang="ru-RU" sz="2400" i="1">
                <a:latin typeface="Arial Narrow" pitchFamily="34" charset="0"/>
              </a:rPr>
            </a:br>
            <a:r>
              <a:rPr lang="ru-RU" sz="2400" i="1">
                <a:latin typeface="Arial Narrow" pitchFamily="34" charset="0"/>
              </a:rPr>
              <a:t>В восхожденьях </a:t>
            </a:r>
            <a:br>
              <a:rPr lang="ru-RU" sz="2400" i="1">
                <a:latin typeface="Arial Narrow" pitchFamily="34" charset="0"/>
              </a:rPr>
            </a:br>
            <a:r>
              <a:rPr lang="ru-RU" sz="2400" i="1">
                <a:latin typeface="Arial Narrow" pitchFamily="34" charset="0"/>
              </a:rPr>
              <a:t>                       мужала поступь.</a:t>
            </a:r>
            <a:br>
              <a:rPr lang="ru-RU" sz="2400" i="1">
                <a:latin typeface="Arial Narrow" pitchFamily="34" charset="0"/>
              </a:rPr>
            </a:br>
            <a:r>
              <a:rPr lang="ru-RU" sz="2400" i="1">
                <a:latin typeface="Arial Narrow" pitchFamily="34" charset="0"/>
              </a:rPr>
              <a:t>Ведь ещё никому на свете</a:t>
            </a:r>
            <a:br>
              <a:rPr lang="ru-RU" sz="2400" i="1">
                <a:latin typeface="Arial Narrow" pitchFamily="34" charset="0"/>
              </a:rPr>
            </a:br>
            <a:r>
              <a:rPr lang="ru-RU" sz="2400" i="1">
                <a:latin typeface="Arial Narrow" pitchFamily="34" charset="0"/>
              </a:rPr>
              <a:t>Высота не давалась просто.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250825" y="549275"/>
            <a:ext cx="425926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ЯнЛаг</a:t>
            </a:r>
            <a:b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</a:b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Гора Кестёр </a:t>
            </a:r>
            <a:b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</a:br>
            <a:r>
              <a:rPr lang="ru-RU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1346 м над уровнем моря</a:t>
            </a:r>
          </a:p>
        </p:txBody>
      </p:sp>
      <p:pic>
        <p:nvPicPr>
          <p:cNvPr id="40965" name="Picture 5" descr="Кистер 2005 (19)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>
            <a:lum contrast="6000"/>
          </a:blip>
          <a:srcRect l="3537"/>
          <a:stretch>
            <a:fillRect/>
          </a:stretch>
        </p:blipFill>
        <p:spPr>
          <a:xfrm>
            <a:off x="4859338" y="476250"/>
            <a:ext cx="3895725" cy="3028950"/>
          </a:xfrm>
          <a:noFill/>
          <a:ln/>
        </p:spPr>
      </p:pic>
      <p:pic>
        <p:nvPicPr>
          <p:cNvPr id="40967" name="Picture 7" descr="Кистер 2005 (65)"/>
          <p:cNvPicPr>
            <a:picLocks noChangeAspect="1" noChangeArrowheads="1"/>
          </p:cNvPicPr>
          <p:nvPr>
            <p:ph sz="half" idx="1"/>
          </p:nvPr>
        </p:nvPicPr>
        <p:blipFill>
          <a:blip r:embed="rId5" cstate="print"/>
          <a:srcRect l="5719" r="4494"/>
          <a:stretch>
            <a:fillRect/>
          </a:stretch>
        </p:blipFill>
        <p:spPr>
          <a:xfrm>
            <a:off x="323850" y="2492375"/>
            <a:ext cx="4535488" cy="3789363"/>
          </a:xfrm>
          <a:noFill/>
          <a:ln/>
        </p:spPr>
      </p:pic>
      <p:pic>
        <p:nvPicPr>
          <p:cNvPr id="4096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155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09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tmFilter="0,0; .5, 1; 1, 1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68"/>
                </p:tgtEl>
              </p:cMediaNode>
            </p:audio>
          </p:childTnLst>
        </p:cTn>
      </p:par>
    </p:tnLst>
    <p:bldLst>
      <p:bldP spid="409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107950" y="4221163"/>
            <a:ext cx="3887788" cy="1981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i="1"/>
              <a:t>Семь тысяч и три километра</a:t>
            </a:r>
          </a:p>
          <a:p>
            <a:pPr>
              <a:buFont typeface="Wingdings" pitchFamily="2" charset="2"/>
              <a:buNone/>
            </a:pPr>
            <a:r>
              <a:rPr lang="ru-RU" sz="2000" i="1"/>
              <a:t>Не услышишь, как мать зовёт,</a:t>
            </a:r>
          </a:p>
          <a:p>
            <a:pPr>
              <a:buFont typeface="Wingdings" pitchFamily="2" charset="2"/>
              <a:buNone/>
            </a:pPr>
            <a:r>
              <a:rPr lang="ru-RU" sz="2000" i="1"/>
              <a:t>В грозном вое </a:t>
            </a:r>
          </a:p>
          <a:p>
            <a:pPr>
              <a:buFont typeface="Wingdings" pitchFamily="2" charset="2"/>
              <a:buNone/>
            </a:pPr>
            <a:r>
              <a:rPr lang="ru-RU" sz="2000" i="1"/>
              <a:t>                полярного ветра,</a:t>
            </a:r>
          </a:p>
          <a:p>
            <a:pPr>
              <a:buFont typeface="Wingdings" pitchFamily="2" charset="2"/>
              <a:buNone/>
            </a:pPr>
            <a:r>
              <a:rPr lang="ru-RU" sz="2000" i="1"/>
              <a:t>В тесноте </a:t>
            </a:r>
          </a:p>
          <a:p>
            <a:pPr>
              <a:buFont typeface="Wingdings" pitchFamily="2" charset="2"/>
              <a:buNone/>
            </a:pPr>
            <a:r>
              <a:rPr lang="ru-RU" sz="2000" i="1"/>
              <a:t>         обступивших невзгод…</a:t>
            </a:r>
          </a:p>
        </p:txBody>
      </p:sp>
      <p:pic>
        <p:nvPicPr>
          <p:cNvPr id="41988" name="Picture 4" descr="Кистер 2005 (59)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>
          <a:xfrm>
            <a:off x="3851275" y="2781300"/>
            <a:ext cx="5067300" cy="3800475"/>
          </a:xfrm>
          <a:noFill/>
          <a:ln/>
        </p:spPr>
      </p:pic>
      <p:pic>
        <p:nvPicPr>
          <p:cNvPr id="41990" name="Picture 6" descr="Кистер 2005 (64)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 t="20352" r="8241" b="13199"/>
          <a:stretch>
            <a:fillRect/>
          </a:stretch>
        </p:blipFill>
        <p:spPr bwMode="auto">
          <a:xfrm>
            <a:off x="5435600" y="692150"/>
            <a:ext cx="3455988" cy="1876425"/>
          </a:xfrm>
          <a:prstGeom prst="rect">
            <a:avLst/>
          </a:prstGeom>
          <a:noFill/>
        </p:spPr>
      </p:pic>
      <p:pic>
        <p:nvPicPr>
          <p:cNvPr id="41991" name="Picture 7" descr="Кистер 2005 (35)"/>
          <p:cNvPicPr>
            <a:picLocks noChangeAspect="1" noChangeArrowheads="1"/>
          </p:cNvPicPr>
          <p:nvPr/>
        </p:nvPicPr>
        <p:blipFill>
          <a:blip r:embed="rId5" cstate="print"/>
          <a:srcRect t="17595"/>
          <a:stretch>
            <a:fillRect/>
          </a:stretch>
        </p:blipFill>
        <p:spPr bwMode="auto">
          <a:xfrm>
            <a:off x="323850" y="692150"/>
            <a:ext cx="4895850" cy="3025775"/>
          </a:xfrm>
          <a:prstGeom prst="rect">
            <a:avLst/>
          </a:prstGeom>
          <a:noFill/>
        </p:spPr>
      </p:pic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323850" y="260350"/>
            <a:ext cx="8569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tx2"/>
                </a:solidFill>
                <a:latin typeface="Century Gothic" pitchFamily="34" charset="0"/>
              </a:rPr>
              <a:t>Рукотворное озеро, выкопанное узниками ЯнЛага </a:t>
            </a:r>
          </a:p>
          <a:p>
            <a:pPr algn="ctr"/>
            <a:r>
              <a:rPr lang="ru-RU" sz="2400" b="1">
                <a:solidFill>
                  <a:schemeClr val="tx2"/>
                </a:solidFill>
                <a:latin typeface="Century Gothic" pitchFamily="34" charset="0"/>
              </a:rPr>
              <a:t>и памятник им, ушедшим в небытие…</a:t>
            </a:r>
          </a:p>
        </p:txBody>
      </p:sp>
      <p:pic>
        <p:nvPicPr>
          <p:cNvPr id="41994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347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9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2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2</TotalTime>
  <Words>49</Words>
  <Application>Microsoft Office PowerPoint</Application>
  <PresentationFormat>Экран (4:3)</PresentationFormat>
  <Paragraphs>11</Paragraphs>
  <Slides>3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29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Возможно, здесь  никогда не ступала  нога человека…</vt:lpstr>
      <vt:lpstr>Выл от ярости вольный ветер, В восхожденьях                         мужала поступь. Ведь ещё никому на свете Высота не давалась просто.</vt:lpstr>
      <vt:lpstr>Слайд 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Возможно, здесь  никогда не ступала  нога человека…</dc:title>
  <dc:creator>Алла</dc:creator>
  <cp:lastModifiedBy>Алла</cp:lastModifiedBy>
  <cp:revision>1</cp:revision>
  <dcterms:created xsi:type="dcterms:W3CDTF">2013-10-01T13:21:42Z</dcterms:created>
  <dcterms:modified xsi:type="dcterms:W3CDTF">2013-10-01T13:24:04Z</dcterms:modified>
</cp:coreProperties>
</file>