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09" r:id="rId2"/>
    <p:sldId id="303" r:id="rId3"/>
    <p:sldId id="272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99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37" autoAdjust="0"/>
  </p:normalViewPr>
  <p:slideViewPr>
    <p:cSldViewPr>
      <p:cViewPr varScale="1">
        <p:scale>
          <a:sx n="67" d="100"/>
          <a:sy n="67" d="100"/>
        </p:scale>
        <p:origin x="-4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83D13F0-22DF-4931-B4C3-888148732B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45AF06-9274-40F2-A216-A3D0BCAB1C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7422B3-897E-4F90-A2C8-3513CD1F14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C7A14A1-2197-4F42-BC69-71A00982BF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A291F92-DC42-4187-B3D3-EDEB97ABB4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BABE0F5-5040-4292-8ED0-72FFFBC4D3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4F787A9-2251-4C6A-90F5-4092ADBE1A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6B0A328-30FF-46F6-81FC-BDD4EC5E07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E1DE470-5247-4D5C-877C-50185B2479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24A4A6-819A-4EA3-8793-BAD838D292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7A5174-F423-4AFA-A9C0-4C2A7100D6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5ADEB-7C94-4631-80EF-320ED024C5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1FB42-8539-4AC9-AD80-BE7FBF759B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5BC4E1-B304-48AC-B551-4A2E5F8512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18362A-9DDF-4BF6-8976-7C498D108E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933EE3-170A-4E26-A60D-DB2EA8CF3D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D8446D-6A53-4ECE-B699-9F9E81E969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DADFC985-862B-4427-AC3F-B82CAF176029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ransition spd="slow"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tags" Target="../tags/tag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audio2.wav"/><Relationship Id="rId1" Type="http://schemas.openxmlformats.org/officeDocument/2006/relationships/tags" Target="../tags/tag2.xml"/><Relationship Id="rId6" Type="http://schemas.openxmlformats.org/officeDocument/2006/relationships/image" Target="../media/image5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Rectangle 4"/>
          <p:cNvSpPr>
            <a:spLocks noGrp="1" noChangeArrowheads="1"/>
          </p:cNvSpPr>
          <p:nvPr>
            <p:ph type="title"/>
          </p:nvPr>
        </p:nvSpPr>
        <p:spPr>
          <a:xfrm>
            <a:off x="4932363" y="381000"/>
            <a:ext cx="3754437" cy="2760663"/>
          </a:xfrm>
        </p:spPr>
        <p:txBody>
          <a:bodyPr/>
          <a:lstStyle/>
          <a:p>
            <a:r>
              <a:rPr lang="ru-RU" sz="2400" b="1" i="1">
                <a:latin typeface="Century Gothic" pitchFamily="34" charset="0"/>
              </a:rPr>
              <a:t>Проходит время, ЯнЛаг в прошлом, </a:t>
            </a:r>
            <a:br>
              <a:rPr lang="ru-RU" sz="2400" b="1" i="1">
                <a:latin typeface="Century Gothic" pitchFamily="34" charset="0"/>
              </a:rPr>
            </a:br>
            <a:r>
              <a:rPr lang="ru-RU" sz="2400" b="1" i="1">
                <a:latin typeface="Century Gothic" pitchFamily="34" charset="0"/>
              </a:rPr>
              <a:t>но даже в июле </a:t>
            </a:r>
            <a:br>
              <a:rPr lang="ru-RU" sz="2400" b="1" i="1">
                <a:latin typeface="Century Gothic" pitchFamily="34" charset="0"/>
              </a:rPr>
            </a:br>
            <a:r>
              <a:rPr lang="ru-RU" sz="2400" b="1" i="1">
                <a:latin typeface="Century Gothic" pitchFamily="34" charset="0"/>
              </a:rPr>
              <a:t>здесь  не греет равнодушное солнце, не тает лёд и свистят холодные ветра…</a:t>
            </a:r>
          </a:p>
        </p:txBody>
      </p:sp>
      <p:pic>
        <p:nvPicPr>
          <p:cNvPr id="128008" name="Picture 8" descr="Кистер 2005 (33)"/>
          <p:cNvPicPr>
            <a:picLocks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427538" y="3249613"/>
            <a:ext cx="4465637" cy="3349625"/>
          </a:xfrm>
          <a:noFill/>
          <a:ln/>
        </p:spPr>
      </p:pic>
      <p:pic>
        <p:nvPicPr>
          <p:cNvPr id="128011" name="Picture 11" descr="Кистер 2005 (36)"/>
          <p:cNvPicPr>
            <a:picLocks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323850" y="333375"/>
            <a:ext cx="4464050" cy="3348038"/>
          </a:xfrm>
          <a:noFill/>
          <a:ln/>
        </p:spPr>
      </p:pic>
      <p:pic>
        <p:nvPicPr>
          <p:cNvPr id="128012" name="Picture 12" descr="Кистер 2005 (34)"/>
          <p:cNvPicPr>
            <a:picLocks noChangeAspect="1" noChangeArrowheads="1"/>
          </p:cNvPicPr>
          <p:nvPr>
            <p:ph sz="quarter" idx="3"/>
          </p:nvPr>
        </p:nvPicPr>
        <p:blipFill>
          <a:blip r:embed="rId6" cstate="print"/>
          <a:srcRect t="10641" r="3647"/>
          <a:stretch>
            <a:fillRect/>
          </a:stretch>
        </p:blipFill>
        <p:spPr>
          <a:xfrm>
            <a:off x="395288" y="3908425"/>
            <a:ext cx="3816350" cy="2654300"/>
          </a:xfrm>
          <a:noFill/>
          <a:ln/>
        </p:spPr>
      </p:pic>
      <p:pic>
        <p:nvPicPr>
          <p:cNvPr id="128013" name="Picture 13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3076.WAV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80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3000"/>
                                        <p:tgtEl>
                                          <p:spTgt spid="128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3000"/>
                                        <p:tgtEl>
                                          <p:spTgt spid="128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0"/>
                                        <p:tgtEl>
                                          <p:spTgt spid="128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200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200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200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8013"/>
                </p:tgtEl>
              </p:cMediaNode>
            </p:audio>
          </p:childTnLst>
        </p:cTn>
      </p:par>
    </p:tnLst>
    <p:bldLst>
      <p:bldP spid="12800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9" name="Picture 7" descr="до неба - рукой достать (1)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148263" y="476250"/>
            <a:ext cx="3600450" cy="2700338"/>
          </a:xfrm>
          <a:noFill/>
          <a:ln/>
        </p:spPr>
      </p:pic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4330700" cy="2039938"/>
          </a:xfrm>
        </p:spPr>
        <p:txBody>
          <a:bodyPr/>
          <a:lstStyle/>
          <a:p>
            <a:r>
              <a:rPr lang="ru-RU" i="1">
                <a:latin typeface="Palatino Linotype" pitchFamily="18" charset="0"/>
              </a:rPr>
              <a:t>Здесь небо </a:t>
            </a:r>
            <a:br>
              <a:rPr lang="ru-RU" i="1">
                <a:latin typeface="Palatino Linotype" pitchFamily="18" charset="0"/>
              </a:rPr>
            </a:br>
            <a:r>
              <a:rPr lang="ru-RU" i="1">
                <a:latin typeface="Palatino Linotype" pitchFamily="18" charset="0"/>
              </a:rPr>
              <a:t>так близко, </a:t>
            </a:r>
            <a:br>
              <a:rPr lang="ru-RU" i="1">
                <a:latin typeface="Palatino Linotype" pitchFamily="18" charset="0"/>
              </a:rPr>
            </a:br>
            <a:r>
              <a:rPr lang="ru-RU" i="1">
                <a:latin typeface="Palatino Linotype" pitchFamily="18" charset="0"/>
              </a:rPr>
              <a:t>что кажется –</a:t>
            </a:r>
            <a:r>
              <a:rPr lang="ru-RU" sz="3200" i="1">
                <a:latin typeface="Palatino Linotype" pitchFamily="18" charset="0"/>
              </a:rPr>
              <a:t> </a:t>
            </a:r>
          </a:p>
        </p:txBody>
      </p:sp>
      <p:pic>
        <p:nvPicPr>
          <p:cNvPr id="90118" name="Picture 6" descr="до неба - рукой достать"/>
          <p:cNvPicPr>
            <a:picLocks noChangeAspect="1" noChangeArrowheads="1"/>
          </p:cNvPicPr>
          <p:nvPr>
            <p:ph sz="half" idx="1"/>
          </p:nvPr>
        </p:nvPicPr>
        <p:blipFill>
          <a:blip r:embed="rId5" cstate="print"/>
          <a:srcRect b="6491"/>
          <a:stretch>
            <a:fillRect/>
          </a:stretch>
        </p:blipFill>
        <p:spPr>
          <a:xfrm>
            <a:off x="323850" y="2565400"/>
            <a:ext cx="5543550" cy="3887788"/>
          </a:xfrm>
          <a:noFill/>
          <a:ln/>
        </p:spPr>
      </p:pic>
      <p:sp>
        <p:nvSpPr>
          <p:cNvPr id="90120" name="Rectangle 8"/>
          <p:cNvSpPr>
            <a:spLocks noChangeArrowheads="1"/>
          </p:cNvSpPr>
          <p:nvPr/>
        </p:nvSpPr>
        <p:spPr bwMode="auto">
          <a:xfrm>
            <a:off x="6011863" y="3500438"/>
            <a:ext cx="2952750" cy="211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itchFamily="18" charset="0"/>
              </a:rPr>
              <a:t/>
            </a:r>
            <a:br>
              <a:rPr lang="ru-RU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itchFamily="18" charset="0"/>
              </a:rPr>
            </a:br>
            <a:r>
              <a:rPr lang="ru-RU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itchFamily="18" charset="0"/>
              </a:rPr>
              <a:t> можно </a:t>
            </a:r>
            <a:br>
              <a:rPr lang="ru-RU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itchFamily="18" charset="0"/>
              </a:rPr>
            </a:br>
            <a:r>
              <a:rPr lang="ru-RU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itchFamily="18" charset="0"/>
              </a:rPr>
              <a:t>рукой достать…</a:t>
            </a:r>
          </a:p>
        </p:txBody>
      </p:sp>
      <p:pic>
        <p:nvPicPr>
          <p:cNvPr id="90121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2155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01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0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90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0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0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012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147050" cy="647700"/>
          </a:xfrm>
        </p:spPr>
        <p:txBody>
          <a:bodyPr/>
          <a:lstStyle/>
          <a:p>
            <a:r>
              <a:rPr lang="ru-RU" sz="2800"/>
              <a:t>А вчера казалось, что пришло лето...</a:t>
            </a:r>
          </a:p>
        </p:txBody>
      </p:sp>
      <p:pic>
        <p:nvPicPr>
          <p:cNvPr id="46083" name="Picture 3" descr="литр (64)"/>
          <p:cNvPicPr>
            <a:picLocks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42988" y="908050"/>
            <a:ext cx="6840537" cy="5130800"/>
          </a:xfrm>
          <a:noFill/>
          <a:ln/>
        </p:spPr>
      </p:pic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468313" y="5949950"/>
            <a:ext cx="814705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Внимание на дату: она настоящая!</a:t>
            </a:r>
          </a:p>
        </p:txBody>
      </p:sp>
      <p:pic>
        <p:nvPicPr>
          <p:cNvPr id="46085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835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608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085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"/>
</p:tagLst>
</file>

<file path=ppt/theme/theme1.xml><?xml version="1.0" encoding="utf-8"?>
<a:theme xmlns:a="http://schemas.openxmlformats.org/drawingml/2006/main" name="Якутия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Якутия</Template>
  <TotalTime>1</TotalTime>
  <Words>24</Words>
  <Application>Microsoft Office PowerPoint</Application>
  <PresentationFormat>Экран (4:3)</PresentationFormat>
  <Paragraphs>5</Paragraphs>
  <Slides>3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25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29" baseType="lpstr">
      <vt:lpstr>Times New Roman</vt:lpstr>
      <vt:lpstr>Tahoma</vt:lpstr>
      <vt:lpstr>Arial</vt:lpstr>
      <vt:lpstr>Wingdings</vt:lpstr>
      <vt:lpstr>Monotype Corsiva</vt:lpstr>
      <vt:lpstr>Georgia</vt:lpstr>
      <vt:lpstr>Tunga</vt:lpstr>
      <vt:lpstr>Arial Narrow</vt:lpstr>
      <vt:lpstr>Book Antiqua</vt:lpstr>
      <vt:lpstr>Century Gothic</vt:lpstr>
      <vt:lpstr>Arial Black</vt:lpstr>
      <vt:lpstr>Courier New</vt:lpstr>
      <vt:lpstr>Impact</vt:lpstr>
      <vt:lpstr>Comic Sans MS</vt:lpstr>
      <vt:lpstr>Garamond</vt:lpstr>
      <vt:lpstr>Palatino Linotype</vt:lpstr>
      <vt:lpstr>Franklin Gothic Medium</vt:lpstr>
      <vt:lpstr>Raavi</vt:lpstr>
      <vt:lpstr>ChessmasterX</vt:lpstr>
      <vt:lpstr>Bookman Old Style</vt:lpstr>
      <vt:lpstr>Sylfaen</vt:lpstr>
      <vt:lpstr>Latha</vt:lpstr>
      <vt:lpstr>Verdana</vt:lpstr>
      <vt:lpstr>Estrangelo Edessa</vt:lpstr>
      <vt:lpstr>Copperplate Gothic Bold</vt:lpstr>
      <vt:lpstr>Якутия</vt:lpstr>
      <vt:lpstr>Проходит время, ЯнЛаг в прошлом,  но даже в июле  здесь  не греет равнодушное солнце, не тает лёд и свистят холодные ветра…</vt:lpstr>
      <vt:lpstr>Здесь небо  так близко,  что кажется – </vt:lpstr>
      <vt:lpstr>А вчера казалось, что пришло лето...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Проходит время, ЯнЛаг в прошлом,  но даже в июле  здесь  не греет равнодушное солнце, не тает лёд и свистят холодные ветра…</dc:title>
  <dc:creator>Алла</dc:creator>
  <cp:lastModifiedBy>Алла</cp:lastModifiedBy>
  <cp:revision>1</cp:revision>
  <dcterms:created xsi:type="dcterms:W3CDTF">2013-10-01T13:24:41Z</dcterms:created>
  <dcterms:modified xsi:type="dcterms:W3CDTF">2013-10-01T13:26:37Z</dcterms:modified>
</cp:coreProperties>
</file>